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cd0889be27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cd0889be27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cd0889be27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cd0889be27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cd0889be27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cd0889be27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cd0889be27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cd0889be27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cd0889be27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cd0889be27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cd0889be27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cd0889be27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cd0889be27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cd0889be27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cd0889be27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cd0889be27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cd0889be27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cd0889be2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cd0889be27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cd0889be27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cd0889be27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cd0889be27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cd0889be27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cd0889be27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cd0889be27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cd0889be27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cd0889be27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cd0889be27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cd0889be27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cd0889be27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cd0889be27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cd0889be27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614075" y="1112698"/>
            <a:ext cx="6099600" cy="18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BIA SQL STARTER TEST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689675" y="2933091"/>
            <a:ext cx="5948400" cy="10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BENEDICTA RAFENSCA MERRY CHRISTA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INTELLIGENCE ANALYST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WAVE 13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577950" y="1155200"/>
            <a:ext cx="2910300" cy="3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Nama pelanggan yang membeli produk paling banyak (dalam quantity)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b. cutomername, sum(a.qty) as total_pembelian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`superstore.order` as a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left join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`superstore.customer` as b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a.customerid = b.customer_id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by cutomername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 by total_pembelian desc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 1</a:t>
            </a:r>
            <a:endParaRPr/>
          </a:p>
        </p:txBody>
      </p:sp>
      <p:pic>
        <p:nvPicPr>
          <p:cNvPr id="186" name="Google Shape;18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1650" y="1177150"/>
            <a:ext cx="4958550" cy="2789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592100" y="916125"/>
            <a:ext cx="2648700" cy="35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Nama pelanggan yang paling sering melakukan repeat order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b. cutomername, a.orderid, count(a.orderid) as jumlah_order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`superstore.order` as a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left join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`superstore.customer` as b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a.customerid = b.customer_id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by cutomername, orderid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 by jumlah_order desc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 1</a:t>
            </a:r>
            <a:endParaRPr/>
          </a:p>
        </p:txBody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4650" y="1060600"/>
            <a:ext cx="5371350" cy="2584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819150" y="845600"/>
            <a:ext cx="262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 Dari kota mana pelanggan yang paling sering melakukan repeat order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b. cutomername as customername, a.city, count(a.orderid) as jumlah_order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`superstore.order` as a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left join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`superstore.customer` as b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a.customerid = b.customer_id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by customername, city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 by jumlah_order desc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 1</a:t>
            </a:r>
            <a:endParaRPr/>
          </a:p>
        </p:txBody>
      </p:sp>
      <p:pic>
        <p:nvPicPr>
          <p:cNvPr id="198" name="Google Shape;19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2200" y="845588"/>
            <a:ext cx="5103150" cy="2870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type="title"/>
          </p:nvPr>
        </p:nvSpPr>
        <p:spPr>
          <a:xfrm>
            <a:off x="695300" y="1072650"/>
            <a:ext cx="2937600" cy="3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9. Order mana yang mendapatkan total discount paling kecil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orderid, sum (discount) as total_discount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`superstore.order`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by orderid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 by total_discount asc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 1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0450" y="1275788"/>
            <a:ext cx="4607850" cy="2591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type="title"/>
          </p:nvPr>
        </p:nvSpPr>
        <p:spPr>
          <a:xfrm>
            <a:off x="571450" y="940800"/>
            <a:ext cx="3164700" cy="32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10.Total profit yang datang dari produk dengan sub category Furnishings &amp; Supplies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b. subcategory, sum(a.profit) as total_profit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`bia-starter-test.superstore.order` as a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left join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`superstore.categories` as b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a.productid = b.product_id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subcategory = "Furnishings" or subcategory = "Supplies"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by 1</a:t>
            </a:r>
            <a:endParaRPr/>
          </a:p>
        </p:txBody>
      </p:sp>
      <p:pic>
        <p:nvPicPr>
          <p:cNvPr id="210" name="Google Shape;21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9700" y="1158200"/>
            <a:ext cx="4690350" cy="2636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type="title"/>
          </p:nvPr>
        </p:nvSpPr>
        <p:spPr>
          <a:xfrm>
            <a:off x="592100" y="899400"/>
            <a:ext cx="2875500" cy="33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11. Jumlah order yang berasal dari produk warna hitam (terdapat keterangan “black” di nama produknya)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b. productname, sum(a.qty) as total_order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`bia-starter-test.superstore.order` as a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left join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`superstore.categories` as b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a.productid = b.product_id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productname like "%Black"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by 1</a:t>
            </a:r>
            <a:endParaRPr/>
          </a:p>
        </p:txBody>
      </p:sp>
      <p:pic>
        <p:nvPicPr>
          <p:cNvPr id="216" name="Google Shape;2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7600" y="1042275"/>
            <a:ext cx="5144549" cy="2893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type="title"/>
          </p:nvPr>
        </p:nvSpPr>
        <p:spPr>
          <a:xfrm>
            <a:off x="592100" y="1010725"/>
            <a:ext cx="2958300" cy="3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12.Jumlah order yang memiliki waktu pengiriman masih di hari yang sama dengan waktu pemesanan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 count(orderid)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`bia-starter-test.superstore.order`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shipdate is not null and shipdate = orderdate</a:t>
            </a:r>
            <a:endParaRPr/>
          </a:p>
        </p:txBody>
      </p:sp>
      <p:pic>
        <p:nvPicPr>
          <p:cNvPr id="222" name="Google Shape;22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0400" y="1148138"/>
            <a:ext cx="5061751" cy="2847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SOAL BIE (OPTIONAL)</a:t>
            </a:r>
            <a:endParaRPr/>
          </a:p>
        </p:txBody>
      </p:sp>
      <p:sp>
        <p:nvSpPr>
          <p:cNvPr id="228" name="Google Shape;228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Select salary From employees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where department_id = "engineering"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order by 1 desc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limit 2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select name from users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where neighborhood_id = 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Tabel Order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530550"/>
            <a:ext cx="5768676" cy="324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Tabel Categories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6225" y="1482750"/>
            <a:ext cx="5781675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Tabel Customer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5350" y="1543075"/>
            <a:ext cx="5943600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706900" y="1154575"/>
            <a:ext cx="2395500" cy="27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Jumlah seluruh produk yang terjual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sum(sales) as total_sales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`bia-starter-test.superstore.order`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6625" y="974050"/>
            <a:ext cx="5448300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500075" y="845600"/>
            <a:ext cx="2337300" cy="35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Jumlah unique customer yang telah memesan produk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count (distinct customer_id) as jumlah_unik_customer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`bia-starter-test.superstore.customer`</a:t>
            </a:r>
            <a:endParaRPr/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6275" y="1002300"/>
            <a:ext cx="5830600" cy="327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410925" y="900125"/>
            <a:ext cx="1987200" cy="3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Rata-rata profit dari seluruh order (dalam mata uang)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CONCAT("$", avg(profit)) FROM `superstore.order`</a:t>
            </a:r>
            <a:endParaRPr/>
          </a:p>
        </p:txBody>
      </p:sp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2150" y="900125"/>
            <a:ext cx="6010973" cy="362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581700" y="1161950"/>
            <a:ext cx="2112300" cy="30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Berapa discount terkecil dari seluruh order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min (discount) as discount_terkecil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`superstore.order` order by discount_terkecil</a:t>
            </a:r>
            <a:endParaRPr/>
          </a:p>
        </p:txBody>
      </p:sp>
      <p:pic>
        <p:nvPicPr>
          <p:cNvPr id="174" name="Google Shape;17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8875" y="1006500"/>
            <a:ext cx="5943600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414250" y="959625"/>
            <a:ext cx="2783400" cy="40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Jumlah seluruh produk dari kategori Furniture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b. category, sum(a.qty) as total_quantity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`superstore.order` as a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left join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`superstore.categories` as b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a.productid = b.product_id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category = "Furniture"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by category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 by total_quantity</a:t>
            </a:r>
            <a:endParaRPr/>
          </a:p>
        </p:txBody>
      </p:sp>
      <p:pic>
        <p:nvPicPr>
          <p:cNvPr id="180" name="Google Shape;1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7650" y="1040906"/>
            <a:ext cx="5339850" cy="3003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