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8" r:id="rId9"/>
    <p:sldId id="269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80498-9F12-4228-98C1-DAF434936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9F549-C844-46EC-A9A6-B146D5B2C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86832-FB8B-46BB-9FBD-5A288271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3A3B0-4F28-4ADF-9312-F27D6D80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0ED81-98D0-4DB1-A22C-E262CBE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0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02946-01CF-4909-B116-94901E57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84E64-B1B7-4905-9461-03E80445E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72BE2-329C-46CE-9A2E-361429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7452B-7F86-43BB-9F53-88B0890E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54B6C-A335-47AC-B905-87B11AD2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E53B7C-F39A-4661-AAC2-60567AF6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D37650-E831-4E19-8EA3-DB382251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BB383-F37A-4D34-96B2-6BD12F9A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5206F-0B62-4B93-9778-271EC6B3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C844B-3DEF-468C-B89F-55B96F58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37D1A-1E2F-48C1-8236-02F62BEC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448DC-AD63-407F-8F92-CAC4FA33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9B9BE-D419-4D87-983D-9A318BC7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D74DB-1A3E-4D7E-843A-5DE1F8CE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DE5CD-F99B-41D0-B8CB-F1BA058E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12A5C-AAE1-4B29-B67E-F1983D09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35AB1F-E60E-4E13-B15F-40F5497E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EBB4E-0791-491E-8EC5-46D3F5A0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B9656-BFE3-497E-9365-25AC792E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9B2C6-6002-44A2-BCF0-3DAFA457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3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0E9A0-49EF-4E63-9383-9A8B5AED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676F9-6D53-41D9-B2DF-3303AEEF8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236AAF-6A27-478F-BE51-8D5E47D5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CA1263-56D9-4EB8-A7BA-074C7B8F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486F46-58A8-4896-B370-303CD870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1F69C0-1B2E-4CF9-90E1-A9F5FB2D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28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6F813-E9F3-4138-AA87-78BAB789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E71B23-8A24-4B11-B64B-89AE288A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FD5267-33F9-4468-ACDF-BB62D9D7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F8E269-A718-4A01-B610-572DC2BE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620ED1-46A9-4129-A65E-F4F9FFF8B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E1D0A4-AC72-4564-8A7E-AFA82DD4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3D51E5-9D14-475B-A40D-FFB26BCE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641E0E-1FFB-4DC6-ABBF-A71962D6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0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17572-6DFE-4CBB-9AAD-233FE460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3C6D8-099E-497F-9AA1-559C275E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94B748-5B70-40F5-9B24-A4333370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9741A0-07FD-44F3-B0D0-4DFBB7A9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80194D-314C-4700-BF32-DDFDF1D2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398A08-2BA7-435F-86A3-6806F091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963397-296B-4181-BD23-ADA32367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6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549C9-884A-4DBD-8A90-4456B471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C3BAD-C3B0-49C9-8661-67AAC0EB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337400-4FBF-4E2C-A13D-D75E25ED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C63962-6204-4495-ACB8-86E78691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45BF3-C676-4DC6-B541-6699876E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C0DC3-6055-4F19-A913-6C269B6A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9DC7D-61D0-4FDC-9EC3-EF5A75A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6257F1-0DC0-43BC-B78F-9168DF517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3BC737-8C71-45D1-A98E-2446A809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323256-19EB-4673-B284-AC1EC11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BA0595-EE4B-4EFD-992A-4ABF443E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1228B6-A867-413B-B738-8C426F8C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9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75177D-8A82-43A7-B7B9-119D73D7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A9056-3B4E-4D1D-B2CD-49CF52F5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38BB5-A2D3-4776-861E-AC506E0B0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C7C7-A550-40E8-A9C1-DBEE77EC3B68}" type="datetimeFigureOut">
              <a:rPr lang="fr-FR" smtClean="0"/>
              <a:t>22/12/2020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DF409-8EFB-4349-AF76-E0C056EC5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CBA5A-8369-4F09-A68C-DD88AC5E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16D4-90DE-4B2C-BEE1-615BE526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5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3B1B14-72E9-42F1-8E9F-86D00A30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fr-FR" sz="7400"/>
              <a:t>The battle of Neighborhoods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B445F-3709-4BA7-9119-8E86650A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r>
              <a:rPr lang="fr-FR"/>
              <a:t>Best place to settle a new Food Truck in NY during Covid19 pandemy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16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3F799D-5430-400E-B3E6-23D0BB16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5100"/>
              <a:t>Discussion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F708C-08E9-4C66-99F3-15AF35B2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753" y="728403"/>
            <a:ext cx="6265876" cy="537259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2000" dirty="0" err="1"/>
              <a:t>Foursquare</a:t>
            </a:r>
            <a:r>
              <a:rPr lang="fr-FR" sz="2000" dirty="0"/>
              <a:t> API </a:t>
            </a:r>
            <a:r>
              <a:rPr lang="fr-FR" sz="2000" dirty="0" err="1"/>
              <a:t>provides</a:t>
            </a:r>
            <a:r>
              <a:rPr lang="fr-FR" sz="2000" dirty="0"/>
              <a:t> a </a:t>
            </a:r>
            <a:r>
              <a:rPr lang="fr-FR" sz="2000" dirty="0" err="1"/>
              <a:t>limited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 of free call and </a:t>
            </a:r>
            <a:r>
              <a:rPr lang="fr-FR" sz="2000" dirty="0" err="1"/>
              <a:t>number</a:t>
            </a:r>
            <a:r>
              <a:rPr lang="fr-FR" sz="2000" dirty="0"/>
              <a:t> of </a:t>
            </a:r>
            <a:r>
              <a:rPr lang="fr-FR" sz="2000" dirty="0" err="1"/>
              <a:t>result</a:t>
            </a:r>
            <a:r>
              <a:rPr lang="fr-FR" sz="2000" dirty="0"/>
              <a:t>. </a:t>
            </a:r>
            <a:r>
              <a:rPr lang="fr-FR" sz="2000" dirty="0" err="1"/>
              <a:t>Results</a:t>
            </a:r>
            <a:r>
              <a:rPr lang="fr-FR" sz="2000" dirty="0"/>
              <a:t> </a:t>
            </a:r>
            <a:r>
              <a:rPr lang="fr-FR" sz="2000" dirty="0" err="1"/>
              <a:t>provided</a:t>
            </a:r>
            <a:r>
              <a:rPr lang="fr-FR" sz="2000" dirty="0"/>
              <a:t>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exercises</a:t>
            </a:r>
            <a:r>
              <a:rPr lang="fr-FR" sz="2000" dirty="0"/>
              <a:t> </a:t>
            </a:r>
            <a:r>
              <a:rPr lang="fr-FR" sz="2000" dirty="0" err="1"/>
              <a:t>might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biaised</a:t>
            </a:r>
            <a:r>
              <a:rPr lang="fr-FR" sz="2000" dirty="0"/>
              <a:t> by the </a:t>
            </a:r>
            <a:r>
              <a:rPr lang="fr-FR" sz="2000" dirty="0" err="1"/>
              <a:t>number</a:t>
            </a:r>
            <a:r>
              <a:rPr lang="fr-FR" sz="2000" dirty="0"/>
              <a:t> of line </a:t>
            </a:r>
            <a:r>
              <a:rPr lang="fr-FR" sz="2000" dirty="0" err="1"/>
              <a:t>found</a:t>
            </a:r>
            <a:r>
              <a:rPr lang="fr-FR" sz="2000" dirty="0"/>
              <a:t> in the </a:t>
            </a:r>
            <a:r>
              <a:rPr lang="fr-FR" sz="2000" dirty="0" err="1"/>
              <a:t>results</a:t>
            </a:r>
            <a:r>
              <a:rPr lang="fr-FR" sz="2000" dirty="0"/>
              <a:t> set.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The model </a:t>
            </a:r>
            <a:r>
              <a:rPr lang="fr-FR" sz="2000" dirty="0" err="1"/>
              <a:t>could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improved</a:t>
            </a:r>
            <a:r>
              <a:rPr lang="fr-FR" sz="2000" dirty="0"/>
              <a:t> by </a:t>
            </a:r>
            <a:r>
              <a:rPr lang="fr-FR" sz="2000" dirty="0" err="1"/>
              <a:t>adding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features</a:t>
            </a:r>
            <a:r>
              <a:rPr lang="fr-FR" sz="2000" dirty="0"/>
              <a:t> to </a:t>
            </a:r>
            <a:r>
              <a:rPr lang="fr-FR" sz="2000" dirty="0" err="1"/>
              <a:t>get</a:t>
            </a:r>
            <a:r>
              <a:rPr lang="fr-FR" sz="2000" dirty="0"/>
              <a:t> a </a:t>
            </a:r>
            <a:r>
              <a:rPr lang="fr-FR" sz="2000" dirty="0" err="1"/>
              <a:t>better</a:t>
            </a:r>
            <a:r>
              <a:rPr lang="fr-FR" sz="2000" dirty="0"/>
              <a:t> </a:t>
            </a:r>
            <a:r>
              <a:rPr lang="fr-FR" sz="2000" dirty="0" err="1"/>
              <a:t>understanding</a:t>
            </a:r>
            <a:r>
              <a:rPr lang="fr-FR" sz="2000" dirty="0"/>
              <a:t> of the </a:t>
            </a:r>
            <a:r>
              <a:rPr lang="fr-FR" sz="2000" dirty="0" err="1"/>
              <a:t>neighborhoods</a:t>
            </a:r>
            <a:r>
              <a:rPr lang="fr-FR" sz="2000" dirty="0"/>
              <a:t> :</a:t>
            </a:r>
          </a:p>
          <a:p>
            <a:pPr lvl="3"/>
            <a:r>
              <a:rPr lang="fr-FR" sz="2000" dirty="0"/>
              <a:t>Customer : </a:t>
            </a:r>
            <a:r>
              <a:rPr lang="fr-FR" sz="2000" dirty="0" err="1"/>
              <a:t>find</a:t>
            </a:r>
            <a:r>
              <a:rPr lang="fr-FR" sz="2000" dirty="0"/>
              <a:t> out office and building </a:t>
            </a:r>
            <a:r>
              <a:rPr lang="fr-FR" sz="2000" dirty="0" err="1"/>
              <a:t>where</a:t>
            </a:r>
            <a:r>
              <a:rPr lang="fr-FR" sz="2000" dirty="0"/>
              <a:t> </a:t>
            </a:r>
            <a:r>
              <a:rPr lang="fr-FR" sz="2000" dirty="0" err="1"/>
              <a:t>workers</a:t>
            </a:r>
            <a:r>
              <a:rPr lang="fr-FR" sz="2000" dirty="0"/>
              <a:t> are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working</a:t>
            </a:r>
            <a:r>
              <a:rPr lang="fr-FR" sz="2000" dirty="0"/>
              <a:t> on-site </a:t>
            </a:r>
            <a:r>
              <a:rPr lang="fr-FR" sz="2000" dirty="0" err="1"/>
              <a:t>instead</a:t>
            </a:r>
            <a:r>
              <a:rPr lang="fr-FR" sz="2000" dirty="0"/>
              <a:t> of </a:t>
            </a:r>
            <a:r>
              <a:rPr lang="fr-FR" sz="2000" dirty="0" err="1"/>
              <a:t>remotely</a:t>
            </a:r>
            <a:r>
              <a:rPr lang="fr-FR" sz="2000" dirty="0"/>
              <a:t>.</a:t>
            </a:r>
          </a:p>
          <a:p>
            <a:pPr lvl="3"/>
            <a:r>
              <a:rPr lang="fr-FR" sz="2000" dirty="0" err="1"/>
              <a:t>Safety</a:t>
            </a:r>
            <a:r>
              <a:rPr lang="fr-FR" sz="2000" dirty="0"/>
              <a:t> : </a:t>
            </a:r>
            <a:r>
              <a:rPr lang="fr-FR" sz="2000" dirty="0" err="1"/>
              <a:t>looking</a:t>
            </a:r>
            <a:r>
              <a:rPr lang="fr-FR" sz="2000" dirty="0"/>
              <a:t> </a:t>
            </a:r>
            <a:r>
              <a:rPr lang="fr-FR" sz="2000" dirty="0" err="1"/>
              <a:t>after</a:t>
            </a:r>
            <a:r>
              <a:rPr lang="fr-FR" sz="2000" dirty="0"/>
              <a:t> </a:t>
            </a:r>
            <a:r>
              <a:rPr lang="fr-FR" sz="2000" dirty="0" err="1"/>
              <a:t>criminalty</a:t>
            </a:r>
            <a:r>
              <a:rPr lang="fr-FR" sz="2000" dirty="0"/>
              <a:t> </a:t>
            </a:r>
            <a:r>
              <a:rPr lang="fr-FR" sz="2000" dirty="0" err="1"/>
              <a:t>could</a:t>
            </a:r>
            <a:r>
              <a:rPr lang="fr-FR" sz="2000" dirty="0"/>
              <a:t> </a:t>
            </a:r>
            <a:r>
              <a:rPr lang="fr-FR" sz="2000" dirty="0" err="1"/>
              <a:t>also</a:t>
            </a:r>
            <a:r>
              <a:rPr lang="fr-FR" sz="2000" dirty="0"/>
              <a:t> have a </a:t>
            </a:r>
            <a:r>
              <a:rPr lang="fr-FR" sz="2000" dirty="0" err="1"/>
              <a:t>huge</a:t>
            </a:r>
            <a:r>
              <a:rPr lang="fr-FR" sz="2000" dirty="0"/>
              <a:t> impact on the final </a:t>
            </a:r>
            <a:r>
              <a:rPr lang="fr-FR" sz="2000" dirty="0" err="1"/>
              <a:t>decision</a:t>
            </a:r>
            <a:r>
              <a:rPr lang="fr-FR" sz="2000" dirty="0"/>
              <a:t>.</a:t>
            </a:r>
          </a:p>
          <a:p>
            <a:pPr lvl="3"/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The </a:t>
            </a:r>
            <a:r>
              <a:rPr lang="fr-FR" sz="2000" dirty="0" err="1"/>
              <a:t>analysis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made for a standard foodtruck.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could</a:t>
            </a:r>
            <a:r>
              <a:rPr lang="fr-FR" sz="2000" dirty="0"/>
              <a:t> have focus on a </a:t>
            </a:r>
            <a:r>
              <a:rPr lang="fr-FR" sz="2000" dirty="0" err="1"/>
              <a:t>specific</a:t>
            </a:r>
            <a:r>
              <a:rPr lang="fr-FR" sz="2000" dirty="0"/>
              <a:t> type of </a:t>
            </a:r>
            <a:r>
              <a:rPr lang="fr-FR" sz="2000" dirty="0" err="1"/>
              <a:t>food</a:t>
            </a:r>
            <a:r>
              <a:rPr lang="fr-FR" sz="2000" dirty="0"/>
              <a:t> : </a:t>
            </a:r>
            <a:r>
              <a:rPr lang="fr-FR" sz="2000" dirty="0" err="1"/>
              <a:t>american</a:t>
            </a:r>
            <a:r>
              <a:rPr lang="fr-FR" sz="2000" dirty="0"/>
              <a:t>, </a:t>
            </a:r>
            <a:r>
              <a:rPr lang="fr-FR" sz="2000" dirty="0" err="1"/>
              <a:t>asian</a:t>
            </a:r>
            <a:r>
              <a:rPr lang="fr-FR" sz="2000" dirty="0"/>
              <a:t>, </a:t>
            </a:r>
            <a:r>
              <a:rPr lang="fr-FR" sz="2000" dirty="0" err="1"/>
              <a:t>european</a:t>
            </a:r>
            <a:r>
              <a:rPr lang="fr-FR" sz="2000" dirty="0"/>
              <a:t>… and </a:t>
            </a:r>
            <a:r>
              <a:rPr lang="fr-FR" sz="2000" dirty="0" err="1"/>
              <a:t>find</a:t>
            </a:r>
            <a:r>
              <a:rPr lang="fr-FR" sz="2000" dirty="0"/>
              <a:t>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results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2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59784F-F582-484B-8C9C-FDDE7352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fr-FR" sz="660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0BC93-AAE3-4968-8AD2-D06B0FA1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426" y="779489"/>
            <a:ext cx="4963080" cy="5336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This </a:t>
            </a:r>
            <a:r>
              <a:rPr lang="fr-FR" sz="1800" dirty="0" err="1"/>
              <a:t>Capstone</a:t>
            </a:r>
            <a:r>
              <a:rPr lang="fr-FR" sz="1800" dirty="0"/>
              <a:t> </a:t>
            </a:r>
            <a:r>
              <a:rPr lang="fr-FR" sz="1800" dirty="0" err="1"/>
              <a:t>project</a:t>
            </a:r>
            <a:r>
              <a:rPr lang="fr-FR" sz="1800" dirty="0"/>
              <a:t> </a:t>
            </a:r>
            <a:r>
              <a:rPr lang="fr-FR" sz="1800" dirty="0" err="1"/>
              <a:t>was</a:t>
            </a:r>
            <a:r>
              <a:rPr lang="fr-FR" sz="1800" dirty="0"/>
              <a:t> a </a:t>
            </a:r>
            <a:r>
              <a:rPr lang="fr-FR" sz="1800" dirty="0" err="1"/>
              <a:t>great</a:t>
            </a:r>
            <a:r>
              <a:rPr lang="fr-FR" sz="1800" dirty="0"/>
              <a:t> </a:t>
            </a:r>
            <a:r>
              <a:rPr lang="fr-FR" sz="1800" dirty="0" err="1"/>
              <a:t>exercise</a:t>
            </a:r>
            <a:r>
              <a:rPr lang="fr-FR" sz="1800" dirty="0"/>
              <a:t> to </a:t>
            </a:r>
            <a:r>
              <a:rPr lang="fr-FR" sz="1800" dirty="0" err="1"/>
              <a:t>apply</a:t>
            </a:r>
            <a:r>
              <a:rPr lang="fr-FR" sz="1800" dirty="0"/>
              <a:t> the </a:t>
            </a:r>
            <a:r>
              <a:rPr lang="fr-FR" sz="1800" dirty="0" err="1"/>
              <a:t>different</a:t>
            </a:r>
            <a:r>
              <a:rPr lang="fr-FR" sz="1800" dirty="0"/>
              <a:t> aspects of Data Science </a:t>
            </a:r>
            <a:r>
              <a:rPr lang="fr-FR" sz="1800" dirty="0" err="1"/>
              <a:t>discussed</a:t>
            </a:r>
            <a:r>
              <a:rPr lang="fr-FR" sz="1800" dirty="0"/>
              <a:t> </a:t>
            </a:r>
            <a:r>
              <a:rPr lang="fr-FR" sz="1800" dirty="0" err="1"/>
              <a:t>during</a:t>
            </a:r>
            <a:r>
              <a:rPr lang="fr-FR" sz="1800" dirty="0"/>
              <a:t> the Training.</a:t>
            </a:r>
          </a:p>
          <a:p>
            <a:pPr marL="0" indent="0">
              <a:buNone/>
            </a:pPr>
            <a:r>
              <a:rPr lang="fr-FR" sz="1800" dirty="0" err="1"/>
              <a:t>From</a:t>
            </a:r>
            <a:r>
              <a:rPr lang="fr-FR" sz="1800" dirty="0"/>
              <a:t> a </a:t>
            </a:r>
            <a:r>
              <a:rPr lang="fr-FR" sz="1800" dirty="0" err="1"/>
              <a:t>functional</a:t>
            </a:r>
            <a:r>
              <a:rPr lang="fr-FR" sz="1800" dirty="0"/>
              <a:t> perspective : to </a:t>
            </a:r>
            <a:r>
              <a:rPr lang="fr-FR" sz="1800" dirty="0" err="1"/>
              <a:t>actually</a:t>
            </a:r>
            <a:r>
              <a:rPr lang="fr-FR" sz="1800" dirty="0"/>
              <a:t> </a:t>
            </a:r>
            <a:r>
              <a:rPr lang="fr-FR" sz="1800" dirty="0" err="1"/>
              <a:t>step</a:t>
            </a:r>
            <a:r>
              <a:rPr lang="fr-FR" sz="1800" dirty="0"/>
              <a:t>-in the full process </a:t>
            </a:r>
            <a:r>
              <a:rPr lang="fr-FR" sz="1800" dirty="0" err="1"/>
              <a:t>from</a:t>
            </a:r>
            <a:r>
              <a:rPr lang="fr-FR" sz="1800" dirty="0"/>
              <a:t> a Business </a:t>
            </a:r>
            <a:r>
              <a:rPr lang="fr-FR" sz="1800" dirty="0" err="1"/>
              <a:t>problem</a:t>
            </a:r>
            <a:r>
              <a:rPr lang="fr-FR" sz="1800" dirty="0"/>
              <a:t> to the </a:t>
            </a:r>
            <a:r>
              <a:rPr lang="fr-FR" sz="1800" dirty="0" err="1"/>
              <a:t>analysis</a:t>
            </a:r>
            <a:r>
              <a:rPr lang="fr-FR" sz="1800" dirty="0"/>
              <a:t> phase.</a:t>
            </a:r>
          </a:p>
          <a:p>
            <a:pPr marL="0" indent="0">
              <a:buNone/>
            </a:pPr>
            <a:r>
              <a:rPr lang="fr-FR" sz="1800" dirty="0" err="1"/>
              <a:t>From</a:t>
            </a:r>
            <a:r>
              <a:rPr lang="fr-FR" sz="1800" dirty="0"/>
              <a:t> a </a:t>
            </a:r>
            <a:r>
              <a:rPr lang="fr-FR" sz="1800" dirty="0" err="1"/>
              <a:t>technical</a:t>
            </a:r>
            <a:r>
              <a:rPr lang="fr-FR" sz="1800" dirty="0"/>
              <a:t> perspective : </a:t>
            </a:r>
            <a:r>
              <a:rPr lang="fr-FR" sz="1800" dirty="0" err="1"/>
              <a:t>using</a:t>
            </a:r>
            <a:r>
              <a:rPr lang="fr-FR" sz="1800" dirty="0"/>
              <a:t> </a:t>
            </a:r>
            <a:r>
              <a:rPr lang="fr-FR" sz="1800" dirty="0" err="1"/>
              <a:t>some</a:t>
            </a:r>
            <a:r>
              <a:rPr lang="fr-FR" sz="1800" dirty="0"/>
              <a:t> new librairies and </a:t>
            </a:r>
            <a:r>
              <a:rPr lang="fr-FR" sz="1800" dirty="0" err="1"/>
              <a:t>understand</a:t>
            </a:r>
            <a:r>
              <a:rPr lang="fr-FR" sz="1800" dirty="0"/>
              <a:t> how to </a:t>
            </a:r>
            <a:r>
              <a:rPr lang="fr-FR" sz="1800" dirty="0" err="1"/>
              <a:t>include</a:t>
            </a:r>
            <a:r>
              <a:rPr lang="fr-FR" sz="1800" dirty="0"/>
              <a:t> </a:t>
            </a:r>
            <a:r>
              <a:rPr lang="fr-FR" sz="1800" dirty="0" err="1"/>
              <a:t>them</a:t>
            </a:r>
            <a:r>
              <a:rPr lang="fr-FR" sz="1800" dirty="0"/>
              <a:t> in the </a:t>
            </a:r>
            <a:r>
              <a:rPr lang="fr-FR" sz="1800" dirty="0" err="1"/>
              <a:t>resolution</a:t>
            </a:r>
            <a:r>
              <a:rPr lang="fr-FR" sz="1800" dirty="0"/>
              <a:t> phase.</a:t>
            </a:r>
          </a:p>
          <a:p>
            <a:pPr marL="0" indent="0">
              <a:buNone/>
            </a:pPr>
            <a:r>
              <a:rPr lang="fr-FR" sz="1800" dirty="0" err="1"/>
              <a:t>From</a:t>
            </a:r>
            <a:r>
              <a:rPr lang="fr-FR" sz="1800" dirty="0"/>
              <a:t> global perspective : to </a:t>
            </a:r>
            <a:r>
              <a:rPr lang="fr-FR" sz="1800" dirty="0" err="1"/>
              <a:t>understand</a:t>
            </a:r>
            <a:r>
              <a:rPr lang="fr-FR" sz="1800" dirty="0"/>
              <a:t> the power as </a:t>
            </a:r>
            <a:r>
              <a:rPr lang="fr-FR" sz="1800" dirty="0" err="1"/>
              <a:t>well</a:t>
            </a:r>
            <a:r>
              <a:rPr lang="fr-FR" sz="1800" dirty="0"/>
              <a:t> as the limitation of </a:t>
            </a:r>
            <a:r>
              <a:rPr lang="fr-FR" sz="1800" dirty="0" err="1"/>
              <a:t>Datascience</a:t>
            </a:r>
            <a:r>
              <a:rPr lang="fr-FR" sz="1800" dirty="0"/>
              <a:t>. </a:t>
            </a:r>
            <a:r>
              <a:rPr lang="fr-FR" sz="1800" b="1" dirty="0"/>
              <a:t>The </a:t>
            </a:r>
            <a:r>
              <a:rPr lang="fr-FR" sz="1800" b="1" dirty="0" err="1"/>
              <a:t>findings</a:t>
            </a:r>
            <a:r>
              <a:rPr lang="fr-FR" sz="1800" b="1" dirty="0"/>
              <a:t> are as good as the input </a:t>
            </a:r>
            <a:r>
              <a:rPr lang="fr-FR" sz="1800" b="1" dirty="0" err="1"/>
              <a:t>which</a:t>
            </a:r>
            <a:r>
              <a:rPr lang="fr-FR" sz="1800" b="1" dirty="0"/>
              <a:t> </a:t>
            </a:r>
            <a:r>
              <a:rPr lang="fr-FR" sz="1800" b="1" dirty="0" err="1"/>
              <a:t>you</a:t>
            </a:r>
            <a:r>
              <a:rPr lang="fr-FR" sz="1800" b="1" dirty="0"/>
              <a:t> use to fuel </a:t>
            </a:r>
            <a:r>
              <a:rPr lang="fr-FR" sz="1800" b="1" dirty="0" err="1"/>
              <a:t>your</a:t>
            </a:r>
            <a:r>
              <a:rPr lang="fr-FR" sz="1800" b="1" dirty="0"/>
              <a:t> model.</a:t>
            </a:r>
          </a:p>
          <a:p>
            <a:pPr marL="914400" lvl="2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054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615E6-11E6-4496-A035-79B79DA6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4100"/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10B4FD-B5E6-40D4-AA73-5671C074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000"/>
              <a:t>During the Covid pandemy, lockdown has heavily impacted how and where jobs are being performed. Facilities like restaurant and bars have been closed and only Drive-in or Food-truck are still allowed to pursue their activity. </a:t>
            </a:r>
          </a:p>
          <a:p>
            <a:r>
              <a:rPr lang="en-US" sz="2000"/>
              <a:t>In this project, we'll take the role a new entrepreneurs who is looking after opening a Foodtruck in city of New York.</a:t>
            </a:r>
            <a:br>
              <a:rPr lang="en-US" sz="2000"/>
            </a:br>
            <a:r>
              <a:rPr lang="en-US" sz="2000"/>
              <a:t>We'll focus on how to choose the best place to settle and start this new activity, by looking after potential competitors.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9400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F81342-7237-458D-9B4A-DE21A0948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8" t="39339" r="45901" b="33325"/>
          <a:stretch/>
        </p:blipFill>
        <p:spPr>
          <a:xfrm>
            <a:off x="647700" y="749300"/>
            <a:ext cx="3386349" cy="2098831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FECE58B-3092-4879-872C-A9901C5AF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272" t="30044" r="12172" b="9669"/>
          <a:stretch/>
        </p:blipFill>
        <p:spPr>
          <a:xfrm>
            <a:off x="6049843" y="479686"/>
            <a:ext cx="5494457" cy="35661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4CA46F-6B21-49A9-BF58-410D341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 are 5 Boroughs in NY and 306 Neighborhoods : how to choose the best place to settle a new Food Truck activity ?</a:t>
            </a:r>
          </a:p>
        </p:txBody>
      </p:sp>
    </p:spTree>
    <p:extLst>
      <p:ext uri="{BB962C8B-B14F-4D97-AF65-F5344CB8AC3E}">
        <p14:creationId xmlns:p14="http://schemas.microsoft.com/office/powerpoint/2010/main" val="242330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F5B2FC-0770-493A-9CFF-151A9EE6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6100"/>
              <a:t>Datasets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F0940-951A-4F94-B6D9-1972B379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500"/>
              <a:t>Assuming that the lockdown is still in place, the main competitors are Drive-in and other Take away store in the same area. Using Foursquare API we'll be able to locate them by Neighborhood.</a:t>
            </a:r>
          </a:p>
          <a:p>
            <a:pPr fontAlgn="base"/>
            <a:r>
              <a:rPr lang="en-US" sz="1500"/>
              <a:t>Using the Category type, we’ll classify them as standard Restaurant or Fast Food.</a:t>
            </a:r>
          </a:p>
          <a:p>
            <a:pPr lvl="2" fontAlgn="base"/>
            <a:r>
              <a:rPr lang="en-US" sz="1500"/>
              <a:t>Standard Restaurant will be closed but still provide a good idea about the market.</a:t>
            </a:r>
          </a:p>
          <a:p>
            <a:pPr lvl="2" fontAlgn="base"/>
            <a:r>
              <a:rPr lang="en-US" sz="1500"/>
              <a:t>Fast Food will be our main competitors, sot let’s try to find a place where there are only few of them.</a:t>
            </a:r>
          </a:p>
          <a:p>
            <a:r>
              <a:rPr lang="fr-FR" sz="1500"/>
              <a:t>Then using a JSON file on New York Neighborhoods, we’ll be able to plot them on a  map</a:t>
            </a:r>
          </a:p>
        </p:txBody>
      </p:sp>
    </p:spTree>
    <p:extLst>
      <p:ext uri="{BB962C8B-B14F-4D97-AF65-F5344CB8AC3E}">
        <p14:creationId xmlns:p14="http://schemas.microsoft.com/office/powerpoint/2010/main" val="17173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CA46F-6B21-49A9-BF58-410D341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Foursquare API to find out the implementation of competitors by Borough : now time to work on the consolidated result.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113307A0-5BBC-4962-9652-EC881C096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7" t="39479" r="35214" b="47915"/>
          <a:stretch/>
        </p:blipFill>
        <p:spPr>
          <a:xfrm>
            <a:off x="5486400" y="2888645"/>
            <a:ext cx="6270886" cy="12743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376F66-3E85-4DA9-B182-AC201A06F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2" t="57708" r="3115" b="11676"/>
          <a:stretch/>
        </p:blipFill>
        <p:spPr>
          <a:xfrm>
            <a:off x="516729" y="519593"/>
            <a:ext cx="8244591" cy="20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596ED1-A86D-48C8-89BD-9ED50267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3600"/>
              <a:t>Methodology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8F330-5E43-4E23-9333-09CEC06D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fr-FR" sz="1500" dirty="0"/>
              <a:t>As </a:t>
            </a:r>
            <a:r>
              <a:rPr lang="fr-FR" sz="1500" dirty="0" err="1"/>
              <a:t>we</a:t>
            </a:r>
            <a:r>
              <a:rPr lang="fr-FR" sz="1500" dirty="0"/>
              <a:t> are </a:t>
            </a:r>
            <a:r>
              <a:rPr lang="fr-FR" sz="1500" dirty="0" err="1"/>
              <a:t>limited</a:t>
            </a:r>
            <a:r>
              <a:rPr lang="fr-FR" sz="1500" dirty="0"/>
              <a:t> in the </a:t>
            </a:r>
            <a:r>
              <a:rPr lang="fr-FR" sz="1500" dirty="0" err="1"/>
              <a:t>number</a:t>
            </a:r>
            <a:r>
              <a:rPr lang="fr-FR" sz="1500" dirty="0"/>
              <a:t> of free call to </a:t>
            </a:r>
            <a:r>
              <a:rPr lang="fr-FR" sz="1500" dirty="0" err="1"/>
              <a:t>Foursquare</a:t>
            </a:r>
            <a:r>
              <a:rPr lang="fr-FR" sz="1500" dirty="0"/>
              <a:t> API, </a:t>
            </a:r>
            <a:r>
              <a:rPr lang="fr-FR" sz="1500" dirty="0" err="1"/>
              <a:t>we’ll</a:t>
            </a:r>
            <a:r>
              <a:rPr lang="fr-FR" sz="1500" dirty="0"/>
              <a:t> use </a:t>
            </a:r>
            <a:r>
              <a:rPr lang="fr-FR" sz="1500" dirty="0" err="1"/>
              <a:t>it</a:t>
            </a:r>
            <a:r>
              <a:rPr lang="fr-FR" sz="1500" dirty="0"/>
              <a:t> 5 times (one per Borough) and store the </a:t>
            </a:r>
            <a:r>
              <a:rPr lang="fr-FR" sz="1500" dirty="0" err="1"/>
              <a:t>result</a:t>
            </a:r>
            <a:r>
              <a:rPr lang="fr-FR" sz="1500" dirty="0"/>
              <a:t> in a CSV file.</a:t>
            </a:r>
          </a:p>
          <a:p>
            <a:r>
              <a:rPr lang="fr-FR" sz="1500" dirty="0" err="1"/>
              <a:t>Those</a:t>
            </a:r>
            <a:r>
              <a:rPr lang="fr-FR" sz="1500" dirty="0"/>
              <a:t> 5 new entries </a:t>
            </a:r>
            <a:r>
              <a:rPr lang="fr-FR" sz="1500" dirty="0" err="1"/>
              <a:t>will</a:t>
            </a:r>
            <a:r>
              <a:rPr lang="fr-FR" sz="1500" dirty="0"/>
              <a:t> </a:t>
            </a:r>
            <a:r>
              <a:rPr lang="fr-FR" sz="1500" dirty="0" err="1"/>
              <a:t>be</a:t>
            </a:r>
            <a:r>
              <a:rPr lang="fr-FR" sz="1500" dirty="0"/>
              <a:t> </a:t>
            </a:r>
            <a:r>
              <a:rPr lang="fr-FR" sz="1500" dirty="0" err="1"/>
              <a:t>merged</a:t>
            </a:r>
            <a:r>
              <a:rPr lang="fr-FR" sz="1500" dirty="0"/>
              <a:t> and </a:t>
            </a:r>
            <a:r>
              <a:rPr lang="fr-FR" sz="1500" dirty="0" err="1"/>
              <a:t>categorized</a:t>
            </a:r>
            <a:r>
              <a:rPr lang="fr-FR" sz="1500" dirty="0"/>
              <a:t> </a:t>
            </a:r>
            <a:r>
              <a:rPr lang="fr-FR" sz="1500" dirty="0" err="1"/>
              <a:t>according</a:t>
            </a:r>
            <a:r>
              <a:rPr lang="fr-FR" sz="1500" dirty="0"/>
              <a:t> to </a:t>
            </a:r>
            <a:r>
              <a:rPr lang="fr-FR" sz="1500" dirty="0" err="1"/>
              <a:t>our</a:t>
            </a:r>
            <a:r>
              <a:rPr lang="fr-FR" sz="1500" dirty="0"/>
              <a:t> focus of </a:t>
            </a:r>
            <a:r>
              <a:rPr lang="fr-FR" sz="1500" dirty="0" err="1"/>
              <a:t>interest</a:t>
            </a:r>
            <a:r>
              <a:rPr lang="fr-FR" sz="1500" dirty="0"/>
              <a:t> : </a:t>
            </a:r>
            <a:r>
              <a:rPr lang="fr-FR" sz="1500" dirty="0" err="1"/>
              <a:t>whether</a:t>
            </a:r>
            <a:r>
              <a:rPr lang="fr-FR" sz="1500" dirty="0"/>
              <a:t> </a:t>
            </a:r>
            <a:r>
              <a:rPr lang="fr-FR" sz="1500" dirty="0" err="1"/>
              <a:t>they</a:t>
            </a:r>
            <a:r>
              <a:rPr lang="fr-FR" sz="1500" dirty="0"/>
              <a:t> are Regular Restaurant or Fast Food.</a:t>
            </a:r>
          </a:p>
          <a:p>
            <a:r>
              <a:rPr lang="fr-FR" sz="1500" dirty="0" err="1"/>
              <a:t>Using</a:t>
            </a:r>
            <a:r>
              <a:rPr lang="fr-FR" sz="1500" dirty="0"/>
              <a:t> </a:t>
            </a:r>
            <a:r>
              <a:rPr lang="fr-FR" sz="1500" dirty="0" err="1"/>
              <a:t>One-hot</a:t>
            </a:r>
            <a:r>
              <a:rPr lang="fr-FR" sz="1500" dirty="0"/>
              <a:t> </a:t>
            </a:r>
            <a:r>
              <a:rPr lang="fr-FR" sz="1500" dirty="0" err="1"/>
              <a:t>encoding</a:t>
            </a:r>
            <a:r>
              <a:rPr lang="fr-FR" sz="1500" dirty="0"/>
              <a:t> </a:t>
            </a:r>
            <a:r>
              <a:rPr lang="fr-FR" sz="1500" dirty="0" err="1"/>
              <a:t>method</a:t>
            </a:r>
            <a:r>
              <a:rPr lang="fr-FR" sz="1500" dirty="0"/>
              <a:t> </a:t>
            </a:r>
            <a:r>
              <a:rPr lang="fr-FR" sz="1500" dirty="0" err="1"/>
              <a:t>those</a:t>
            </a:r>
            <a:r>
              <a:rPr lang="fr-FR" sz="1500" dirty="0"/>
              <a:t> new </a:t>
            </a:r>
            <a:r>
              <a:rPr lang="fr-FR" sz="1500" dirty="0" err="1"/>
              <a:t>category</a:t>
            </a:r>
            <a:r>
              <a:rPr lang="fr-FR" sz="1500" dirty="0"/>
              <a:t> </a:t>
            </a:r>
            <a:r>
              <a:rPr lang="fr-FR" sz="1500" dirty="0" err="1"/>
              <a:t>will</a:t>
            </a:r>
            <a:r>
              <a:rPr lang="fr-FR" sz="1500" dirty="0"/>
              <a:t> help us to </a:t>
            </a:r>
            <a:r>
              <a:rPr lang="fr-FR" sz="1500" dirty="0" err="1"/>
              <a:t>implement</a:t>
            </a:r>
            <a:r>
              <a:rPr lang="fr-FR" sz="1500" dirty="0"/>
              <a:t> KNN </a:t>
            </a:r>
            <a:r>
              <a:rPr lang="fr-FR" sz="1500" dirty="0" err="1"/>
              <a:t>algorithm</a:t>
            </a:r>
            <a:r>
              <a:rPr lang="fr-FR" sz="1500" dirty="0"/>
              <a:t> to cluster the </a:t>
            </a:r>
            <a:r>
              <a:rPr lang="fr-FR" sz="1500" dirty="0" err="1"/>
              <a:t>Neighborhoods</a:t>
            </a:r>
            <a:r>
              <a:rPr lang="fr-FR" sz="1500" dirty="0"/>
              <a:t>.</a:t>
            </a:r>
          </a:p>
          <a:p>
            <a:r>
              <a:rPr lang="fr-FR" sz="1500" dirty="0" err="1"/>
              <a:t>Finally</a:t>
            </a:r>
            <a:r>
              <a:rPr lang="fr-FR" sz="1500" dirty="0"/>
              <a:t>, </a:t>
            </a:r>
            <a:r>
              <a:rPr lang="fr-FR" sz="1500" dirty="0" err="1"/>
              <a:t>we</a:t>
            </a:r>
            <a:r>
              <a:rPr lang="fr-FR" sz="1500" dirty="0"/>
              <a:t> </a:t>
            </a:r>
            <a:r>
              <a:rPr lang="fr-FR" sz="1500" dirty="0" err="1"/>
              <a:t>will</a:t>
            </a:r>
            <a:r>
              <a:rPr lang="fr-FR" sz="1500" dirty="0"/>
              <a:t> </a:t>
            </a:r>
            <a:r>
              <a:rPr lang="fr-FR" sz="1500" dirty="0" err="1"/>
              <a:t>be</a:t>
            </a:r>
            <a:r>
              <a:rPr lang="fr-FR" sz="1500" dirty="0"/>
              <a:t> able to </a:t>
            </a:r>
            <a:r>
              <a:rPr lang="fr-FR" sz="1500" dirty="0" err="1"/>
              <a:t>get</a:t>
            </a:r>
            <a:r>
              <a:rPr lang="fr-FR" sz="1500" dirty="0"/>
              <a:t> a </a:t>
            </a:r>
            <a:r>
              <a:rPr lang="fr-FR" sz="1500" dirty="0" err="1"/>
              <a:t>great</a:t>
            </a:r>
            <a:r>
              <a:rPr lang="fr-FR" sz="1500" dirty="0"/>
              <a:t> </a:t>
            </a:r>
            <a:r>
              <a:rPr lang="fr-FR" sz="1500" dirty="0" err="1"/>
              <a:t>vizualizations</a:t>
            </a:r>
            <a:r>
              <a:rPr lang="fr-FR" sz="1500" dirty="0"/>
              <a:t> of </a:t>
            </a:r>
            <a:r>
              <a:rPr lang="fr-FR" sz="1500" dirty="0" err="1"/>
              <a:t>those</a:t>
            </a:r>
            <a:r>
              <a:rPr lang="fr-FR" sz="1500" dirty="0"/>
              <a:t> cluster on a </a:t>
            </a:r>
            <a:r>
              <a:rPr lang="fr-FR" sz="1500" dirty="0" err="1"/>
              <a:t>map</a:t>
            </a:r>
            <a:r>
              <a:rPr lang="fr-FR" sz="1500" dirty="0"/>
              <a:t>, and </a:t>
            </a:r>
            <a:r>
              <a:rPr lang="fr-FR" sz="1500" dirty="0" err="1"/>
              <a:t>hopefully</a:t>
            </a:r>
            <a:r>
              <a:rPr lang="fr-FR" sz="1500" dirty="0"/>
              <a:t> </a:t>
            </a:r>
            <a:r>
              <a:rPr lang="fr-FR" sz="1500" dirty="0" err="1"/>
              <a:t>make</a:t>
            </a:r>
            <a:r>
              <a:rPr lang="fr-FR" sz="1500" dirty="0"/>
              <a:t> the best </a:t>
            </a:r>
            <a:r>
              <a:rPr lang="fr-FR" sz="1500" dirty="0" err="1"/>
              <a:t>choice</a:t>
            </a:r>
            <a:r>
              <a:rPr lang="fr-FR" sz="1500" dirty="0"/>
              <a:t> for </a:t>
            </a:r>
            <a:r>
              <a:rPr lang="fr-FR" sz="1500" dirty="0" err="1"/>
              <a:t>our</a:t>
            </a:r>
            <a:r>
              <a:rPr lang="fr-FR" sz="1500" dirty="0"/>
              <a:t> </a:t>
            </a:r>
            <a:r>
              <a:rPr lang="fr-FR" sz="1500" dirty="0" err="1"/>
              <a:t>FoodTruck</a:t>
            </a:r>
            <a:r>
              <a:rPr lang="fr-FR" sz="1500" dirty="0"/>
              <a:t> </a:t>
            </a:r>
            <a:r>
              <a:rPr lang="fr-FR" sz="1500" dirty="0" err="1"/>
              <a:t>implementation</a:t>
            </a:r>
            <a:r>
              <a:rPr lang="fr-F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7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CA46F-6B21-49A9-BF58-410D341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cluster the Neighborhoods, focusing on how Restaurant and Fast Food are implemented.</a:t>
            </a:r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90C04AD-BE52-4CC6-B9EC-6BB18AA0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24" t="35437" r="43561" b="41613"/>
          <a:stretch/>
        </p:blipFill>
        <p:spPr>
          <a:xfrm>
            <a:off x="320612" y="285373"/>
            <a:ext cx="2922234" cy="14168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E13BD-EB3B-424A-B922-FAA8EB12C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52679" r="40737" b="22549"/>
          <a:stretch/>
        </p:blipFill>
        <p:spPr>
          <a:xfrm>
            <a:off x="5611349" y="180902"/>
            <a:ext cx="3557666" cy="1693329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1A431850-4B28-4CB4-8FA2-A20AA5A75160}"/>
              </a:ext>
            </a:extLst>
          </p:cNvPr>
          <p:cNvSpPr/>
          <p:nvPr/>
        </p:nvSpPr>
        <p:spPr>
          <a:xfrm>
            <a:off x="3557668" y="602228"/>
            <a:ext cx="1738859" cy="647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7C9E28-C3B8-4B04-B68F-7A2F54D78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76" t="53699" r="4099" b="20860"/>
          <a:stretch/>
        </p:blipFill>
        <p:spPr>
          <a:xfrm>
            <a:off x="3819033" y="2475260"/>
            <a:ext cx="8171740" cy="1743841"/>
          </a:xfrm>
          <a:prstGeom prst="rect">
            <a:avLst/>
          </a:prstGeom>
        </p:spPr>
      </p:pic>
      <p:sp>
        <p:nvSpPr>
          <p:cNvPr id="5" name="Flèche : bas 4">
            <a:extLst>
              <a:ext uri="{FF2B5EF4-FFF2-40B4-BE49-F238E27FC236}">
                <a16:creationId xmlns:a16="http://schemas.microsoft.com/office/drawing/2014/main" id="{6D52D369-7A9F-4C7F-BD26-5E54AAADE038}"/>
              </a:ext>
            </a:extLst>
          </p:cNvPr>
          <p:cNvSpPr/>
          <p:nvPr/>
        </p:nvSpPr>
        <p:spPr>
          <a:xfrm>
            <a:off x="7365257" y="2004912"/>
            <a:ext cx="539646" cy="546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78EC6D-E188-4A3F-9F20-CA379B6DAF25}"/>
              </a:ext>
            </a:extLst>
          </p:cNvPr>
          <p:cNvSpPr txBox="1"/>
          <p:nvPr/>
        </p:nvSpPr>
        <p:spPr>
          <a:xfrm>
            <a:off x="92054" y="1772185"/>
            <a:ext cx="3563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Focus on the Main </a:t>
            </a:r>
            <a:r>
              <a:rPr lang="fr-FR" dirty="0" err="1"/>
              <a:t>Category</a:t>
            </a:r>
            <a:r>
              <a:rPr lang="fr-FR" dirty="0"/>
              <a:t> : Restaurant, Sandwich, Fast Food and </a:t>
            </a:r>
            <a:r>
              <a:rPr lang="fr-FR" dirty="0" err="1"/>
              <a:t>apply</a:t>
            </a:r>
            <a:r>
              <a:rPr lang="fr-FR" dirty="0"/>
              <a:t> One-</a:t>
            </a:r>
            <a:r>
              <a:rPr lang="fr-FR" dirty="0" err="1"/>
              <a:t>hotencoding</a:t>
            </a:r>
            <a:r>
              <a:rPr lang="fr-FR" dirty="0"/>
              <a:t> Method to come up </a:t>
            </a:r>
            <a:r>
              <a:rPr lang="fr-FR" dirty="0" err="1"/>
              <a:t>with</a:t>
            </a:r>
            <a:r>
              <a:rPr lang="fr-FR" dirty="0"/>
              <a:t> new </a:t>
            </a:r>
            <a:r>
              <a:rPr lang="fr-FR" dirty="0" err="1"/>
              <a:t>fields</a:t>
            </a:r>
            <a:r>
              <a:rPr lang="fr-FR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8ABA10-948E-4001-8AF7-7485B6F2B618}"/>
              </a:ext>
            </a:extLst>
          </p:cNvPr>
          <p:cNvSpPr txBox="1"/>
          <p:nvPr/>
        </p:nvSpPr>
        <p:spPr>
          <a:xfrm>
            <a:off x="9169015" y="602228"/>
            <a:ext cx="2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</a:t>
            </a:r>
            <a:r>
              <a:rPr lang="fr-FR" dirty="0"/>
              <a:t> out </a:t>
            </a:r>
            <a:r>
              <a:rPr lang="fr-FR" dirty="0" err="1"/>
              <a:t>Occurency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one of </a:t>
            </a:r>
            <a:r>
              <a:rPr lang="fr-FR" dirty="0" err="1"/>
              <a:t>them</a:t>
            </a:r>
            <a:r>
              <a:rPr lang="fr-FR" dirty="0"/>
              <a:t> by Borough.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AF7507-C79C-43B6-8571-BC841048F2B3}"/>
              </a:ext>
            </a:extLst>
          </p:cNvPr>
          <p:cNvSpPr txBox="1"/>
          <p:nvPr/>
        </p:nvSpPr>
        <p:spPr>
          <a:xfrm>
            <a:off x="8278878" y="1950723"/>
            <a:ext cx="371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Design Cluster </a:t>
            </a:r>
            <a:r>
              <a:rPr lang="fr-FR" dirty="0" err="1"/>
              <a:t>using</a:t>
            </a:r>
            <a:r>
              <a:rPr lang="fr-FR" dirty="0"/>
              <a:t> KNN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7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CA46F-6B21-49A9-BF58-410D341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cluster the Neighborhoods, focusing on how Restaurant and Fast Food are implemented.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8ABA10-948E-4001-8AF7-7485B6F2B618}"/>
              </a:ext>
            </a:extLst>
          </p:cNvPr>
          <p:cNvSpPr txBox="1"/>
          <p:nvPr/>
        </p:nvSpPr>
        <p:spPr>
          <a:xfrm>
            <a:off x="669592" y="1402196"/>
            <a:ext cx="2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are 4 Clusters </a:t>
            </a:r>
            <a:r>
              <a:rPr lang="fr-FR" dirty="0" err="1"/>
              <a:t>identity</a:t>
            </a:r>
            <a:r>
              <a:rPr lang="fr-FR" dirty="0"/>
              <a:t> on NY for Food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D2AD8E1-72EA-43AB-ABB6-777CAD16E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4" t="27312" r="4601" b="10792"/>
          <a:stretch/>
        </p:blipFill>
        <p:spPr>
          <a:xfrm>
            <a:off x="3277273" y="0"/>
            <a:ext cx="8917993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596ED1-A86D-48C8-89BD-9ED50267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Results</a:t>
            </a:r>
            <a:endParaRPr lang="fr-F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91F3F69-7BE6-4FE2-971F-74872DCB3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8" t="47445" r="28321" b="29500"/>
          <a:stretch/>
        </p:blipFill>
        <p:spPr>
          <a:xfrm>
            <a:off x="5281812" y="795628"/>
            <a:ext cx="6045587" cy="16853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8FF1C4-6A36-4132-B6F1-72415A3886E9}"/>
              </a:ext>
            </a:extLst>
          </p:cNvPr>
          <p:cNvSpPr txBox="1"/>
          <p:nvPr/>
        </p:nvSpPr>
        <p:spPr>
          <a:xfrm>
            <a:off x="5230488" y="2918258"/>
            <a:ext cx="6045584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Since Restaurant are closed because of the Lockdown, the best place to settle a Food Truck activity looks like the Cluster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From a foreign perspective, I’ll probably skip Bronx and Chinatown, which let us with Brooklyn location to settle : either in Gravesend or Sheepshead Bay.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0082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685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The battle of Neighborhoods</vt:lpstr>
      <vt:lpstr>Introduction</vt:lpstr>
      <vt:lpstr>There are 5 Boroughs in NY and 306 Neighborhoods : how to choose the best place to settle a new Food Truck activity ?</vt:lpstr>
      <vt:lpstr>Datasets</vt:lpstr>
      <vt:lpstr>Using Foursquare API to find out the implementation of competitors by Borough : now time to work on the consolidated result.</vt:lpstr>
      <vt:lpstr>Methodology</vt:lpstr>
      <vt:lpstr>Let’s cluster the Neighborhoods, focusing on how Restaurant and Fast Food are implemented.</vt:lpstr>
      <vt:lpstr>Let’s cluster the Neighborhoods, focusing on how Restaurant and Fast Food are implemented.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LEONE, Benedicte</dc:creator>
  <cp:lastModifiedBy>LEONE, Benedicte</cp:lastModifiedBy>
  <cp:revision>1</cp:revision>
  <dcterms:created xsi:type="dcterms:W3CDTF">2020-12-22T13:20:35Z</dcterms:created>
  <dcterms:modified xsi:type="dcterms:W3CDTF">2020-12-22T13:23:41Z</dcterms:modified>
</cp:coreProperties>
</file>