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99E89-286C-424C-AABD-C475F8315CE3}" v="244" dt="2020-07-05T08:50:4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62" d="100"/>
          <a:sy n="62" d="100"/>
        </p:scale>
        <p:origin x="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ctus Aryo" userId="e8a0fde4ad56d4f9" providerId="LiveId" clId="{4E099E89-286C-424C-AABD-C475F8315CE3}"/>
    <pc:docChg chg="undo custSel addSld modSld">
      <pc:chgData name="Benedictus Aryo" userId="e8a0fde4ad56d4f9" providerId="LiveId" clId="{4E099E89-286C-424C-AABD-C475F8315CE3}" dt="2020-07-05T08:50:51.204" v="868" actId="1076"/>
      <pc:docMkLst>
        <pc:docMk/>
      </pc:docMkLst>
      <pc:sldChg chg="addSp modSp mod">
        <pc:chgData name="Benedictus Aryo" userId="e8a0fde4ad56d4f9" providerId="LiveId" clId="{4E099E89-286C-424C-AABD-C475F8315CE3}" dt="2020-07-05T08:15:00.553" v="530"/>
        <pc:sldMkLst>
          <pc:docMk/>
          <pc:sldMk cId="1658158437" sldId="256"/>
        </pc:sldMkLst>
        <pc:spChg chg="mod">
          <ac:chgData name="Benedictus Aryo" userId="e8a0fde4ad56d4f9" providerId="LiveId" clId="{4E099E89-286C-424C-AABD-C475F8315CE3}" dt="2020-07-05T07:59:12.156" v="60" actId="27636"/>
          <ac:spMkLst>
            <pc:docMk/>
            <pc:sldMk cId="1658158437" sldId="256"/>
            <ac:spMk id="2" creationId="{C317C053-7B3A-4C6D-BAE6-F91A901A6720}"/>
          </ac:spMkLst>
        </pc:spChg>
        <pc:spChg chg="mod">
          <ac:chgData name="Benedictus Aryo" userId="e8a0fde4ad56d4f9" providerId="LiveId" clId="{4E099E89-286C-424C-AABD-C475F8315CE3}" dt="2020-07-05T08:00:43.143" v="237" actId="20577"/>
          <ac:spMkLst>
            <pc:docMk/>
            <pc:sldMk cId="1658158437" sldId="256"/>
            <ac:spMk id="3" creationId="{801B0DCA-8638-4320-A790-8CCABE800346}"/>
          </ac:spMkLst>
        </pc:spChg>
        <pc:spChg chg="add mod">
          <ac:chgData name="Benedictus Aryo" userId="e8a0fde4ad56d4f9" providerId="LiveId" clId="{4E099E89-286C-424C-AABD-C475F8315CE3}" dt="2020-07-05T07:59:02.696" v="57" actId="14100"/>
          <ac:spMkLst>
            <pc:docMk/>
            <pc:sldMk cId="1658158437" sldId="256"/>
            <ac:spMk id="4" creationId="{21854363-5C96-4953-9400-C726C7F160B4}"/>
          </ac:spMkLst>
        </pc:spChg>
        <pc:spChg chg="add mod">
          <ac:chgData name="Benedictus Aryo" userId="e8a0fde4ad56d4f9" providerId="LiveId" clId="{4E099E89-286C-424C-AABD-C475F8315CE3}" dt="2020-07-05T07:59:15.392" v="61" actId="1076"/>
          <ac:spMkLst>
            <pc:docMk/>
            <pc:sldMk cId="1658158437" sldId="256"/>
            <ac:spMk id="5" creationId="{680802B0-78FE-439C-96D0-70D56A4348D9}"/>
          </ac:spMkLst>
        </pc:spChg>
        <pc:spChg chg="add mod">
          <ac:chgData name="Benedictus Aryo" userId="e8a0fde4ad56d4f9" providerId="LiveId" clId="{4E099E89-286C-424C-AABD-C475F8315CE3}" dt="2020-07-05T08:15:00.553" v="530"/>
          <ac:spMkLst>
            <pc:docMk/>
            <pc:sldMk cId="1658158437" sldId="256"/>
            <ac:spMk id="6" creationId="{FB07DE52-F002-4C03-8E79-D8BD70DCE1A7}"/>
          </ac:spMkLst>
        </pc:spChg>
      </pc:sldChg>
      <pc:sldChg chg="addSp modSp new mod">
        <pc:chgData name="Benedictus Aryo" userId="e8a0fde4ad56d4f9" providerId="LiveId" clId="{4E099E89-286C-424C-AABD-C475F8315CE3}" dt="2020-07-05T08:15:02.245" v="531"/>
        <pc:sldMkLst>
          <pc:docMk/>
          <pc:sldMk cId="2959500477" sldId="257"/>
        </pc:sldMkLst>
        <pc:spChg chg="mod">
          <ac:chgData name="Benedictus Aryo" userId="e8a0fde4ad56d4f9" providerId="LiveId" clId="{4E099E89-286C-424C-AABD-C475F8315CE3}" dt="2020-07-05T08:01:07.079" v="244" actId="20577"/>
          <ac:spMkLst>
            <pc:docMk/>
            <pc:sldMk cId="2959500477" sldId="257"/>
            <ac:spMk id="2" creationId="{333B223C-69C2-4EF6-8384-A7C7F7B5553A}"/>
          </ac:spMkLst>
        </pc:spChg>
        <pc:spChg chg="mod">
          <ac:chgData name="Benedictus Aryo" userId="e8a0fde4ad56d4f9" providerId="LiveId" clId="{4E099E89-286C-424C-AABD-C475F8315CE3}" dt="2020-07-05T08:02:13.821" v="389" actId="20577"/>
          <ac:spMkLst>
            <pc:docMk/>
            <pc:sldMk cId="2959500477" sldId="257"/>
            <ac:spMk id="3" creationId="{89B953D1-6116-49C5-8638-9ACE865CEBD9}"/>
          </ac:spMkLst>
        </pc:spChg>
        <pc:spChg chg="add mod">
          <ac:chgData name="Benedictus Aryo" userId="e8a0fde4ad56d4f9" providerId="LiveId" clId="{4E099E89-286C-424C-AABD-C475F8315CE3}" dt="2020-07-05T08:15:02.245" v="531"/>
          <ac:spMkLst>
            <pc:docMk/>
            <pc:sldMk cId="2959500477" sldId="257"/>
            <ac:spMk id="4" creationId="{A9726AF2-6628-431F-B53F-E26F2C24B2BB}"/>
          </ac:spMkLst>
        </pc:spChg>
      </pc:sldChg>
      <pc:sldChg chg="addSp delSp modSp new mod">
        <pc:chgData name="Benedictus Aryo" userId="e8a0fde4ad56d4f9" providerId="LiveId" clId="{4E099E89-286C-424C-AABD-C475F8315CE3}" dt="2020-07-05T08:17:49.937" v="609" actId="20577"/>
        <pc:sldMkLst>
          <pc:docMk/>
          <pc:sldMk cId="2394275070" sldId="258"/>
        </pc:sldMkLst>
        <pc:spChg chg="mod">
          <ac:chgData name="Benedictus Aryo" userId="e8a0fde4ad56d4f9" providerId="LiveId" clId="{4E099E89-286C-424C-AABD-C475F8315CE3}" dt="2020-07-05T08:16:51.394" v="570" actId="14100"/>
          <ac:spMkLst>
            <pc:docMk/>
            <pc:sldMk cId="2394275070" sldId="258"/>
            <ac:spMk id="2" creationId="{16AD557B-5923-490D-8CAA-D00A1AC46751}"/>
          </ac:spMkLst>
        </pc:spChg>
        <pc:spChg chg="del">
          <ac:chgData name="Benedictus Aryo" userId="e8a0fde4ad56d4f9" providerId="LiveId" clId="{4E099E89-286C-424C-AABD-C475F8315CE3}" dt="2020-07-05T08:10:07.968" v="399"/>
          <ac:spMkLst>
            <pc:docMk/>
            <pc:sldMk cId="2394275070" sldId="258"/>
            <ac:spMk id="3" creationId="{A4255C8F-97EB-4B2D-B599-E8F5262C1A8C}"/>
          </ac:spMkLst>
        </pc:spChg>
        <pc:spChg chg="add mod">
          <ac:chgData name="Benedictus Aryo" userId="e8a0fde4ad56d4f9" providerId="LiveId" clId="{4E099E89-286C-424C-AABD-C475F8315CE3}" dt="2020-07-05T08:14:52.927" v="529" actId="14100"/>
          <ac:spMkLst>
            <pc:docMk/>
            <pc:sldMk cId="2394275070" sldId="258"/>
            <ac:spMk id="5" creationId="{3A019023-032F-47D6-9336-F6F28C8D1854}"/>
          </ac:spMkLst>
        </pc:spChg>
        <pc:spChg chg="add mod">
          <ac:chgData name="Benedictus Aryo" userId="e8a0fde4ad56d4f9" providerId="LiveId" clId="{4E099E89-286C-424C-AABD-C475F8315CE3}" dt="2020-07-05T08:17:26.743" v="603" actId="27636"/>
          <ac:spMkLst>
            <pc:docMk/>
            <pc:sldMk cId="2394275070" sldId="258"/>
            <ac:spMk id="7" creationId="{D78888A9-7142-4F7A-9AB8-BEDD8766AC2F}"/>
          </ac:spMkLst>
        </pc:spChg>
        <pc:spChg chg="add mod">
          <ac:chgData name="Benedictus Aryo" userId="e8a0fde4ad56d4f9" providerId="LiveId" clId="{4E099E89-286C-424C-AABD-C475F8315CE3}" dt="2020-07-05T08:17:49.937" v="609" actId="20577"/>
          <ac:spMkLst>
            <pc:docMk/>
            <pc:sldMk cId="2394275070" sldId="258"/>
            <ac:spMk id="8" creationId="{6129C0C1-C532-4376-829B-7D0739639493}"/>
          </ac:spMkLst>
        </pc:spChg>
        <pc:picChg chg="add mod ord modCrop">
          <ac:chgData name="Benedictus Aryo" userId="e8a0fde4ad56d4f9" providerId="LiveId" clId="{4E099E89-286C-424C-AABD-C475F8315CE3}" dt="2020-07-05T08:16:21.877" v="557" actId="1076"/>
          <ac:picMkLst>
            <pc:docMk/>
            <pc:sldMk cId="2394275070" sldId="258"/>
            <ac:picMk id="4" creationId="{C2A76051-943F-4330-909D-3776E69C2FB7}"/>
          </ac:picMkLst>
        </pc:picChg>
        <pc:picChg chg="add mod">
          <ac:chgData name="Benedictus Aryo" userId="e8a0fde4ad56d4f9" providerId="LiveId" clId="{4E099E89-286C-424C-AABD-C475F8315CE3}" dt="2020-07-05T08:16:25.245" v="558" actId="1076"/>
          <ac:picMkLst>
            <pc:docMk/>
            <pc:sldMk cId="2394275070" sldId="258"/>
            <ac:picMk id="1026" creationId="{165771C1-5AF4-4653-8B45-6FD531657D15}"/>
          </ac:picMkLst>
        </pc:picChg>
      </pc:sldChg>
      <pc:sldChg chg="addSp delSp modSp new mod">
        <pc:chgData name="Benedictus Aryo" userId="e8a0fde4ad56d4f9" providerId="LiveId" clId="{4E099E89-286C-424C-AABD-C475F8315CE3}" dt="2020-07-05T08:50:51.204" v="868" actId="1076"/>
        <pc:sldMkLst>
          <pc:docMk/>
          <pc:sldMk cId="2994591958" sldId="259"/>
        </pc:sldMkLst>
        <pc:spChg chg="mod">
          <ac:chgData name="Benedictus Aryo" userId="e8a0fde4ad56d4f9" providerId="LiveId" clId="{4E099E89-286C-424C-AABD-C475F8315CE3}" dt="2020-07-05T08:49:14.661" v="800" actId="14100"/>
          <ac:spMkLst>
            <pc:docMk/>
            <pc:sldMk cId="2994591958" sldId="259"/>
            <ac:spMk id="2" creationId="{F4244636-CB7A-4951-95D6-EEE060681110}"/>
          </ac:spMkLst>
        </pc:spChg>
        <pc:spChg chg="del">
          <ac:chgData name="Benedictus Aryo" userId="e8a0fde4ad56d4f9" providerId="LiveId" clId="{4E099E89-286C-424C-AABD-C475F8315CE3}" dt="2020-07-05T08:29:53.560" v="659"/>
          <ac:spMkLst>
            <pc:docMk/>
            <pc:sldMk cId="2994591958" sldId="259"/>
            <ac:spMk id="3" creationId="{7667774F-893F-458C-B36B-E60C6B30FB9E}"/>
          </ac:spMkLst>
        </pc:spChg>
        <pc:spChg chg="add del mod">
          <ac:chgData name="Benedictus Aryo" userId="e8a0fde4ad56d4f9" providerId="LiveId" clId="{4E099E89-286C-424C-AABD-C475F8315CE3}" dt="2020-07-05T08:34:09.278" v="703" actId="478"/>
          <ac:spMkLst>
            <pc:docMk/>
            <pc:sldMk cId="2994591958" sldId="259"/>
            <ac:spMk id="4" creationId="{5A5DB641-8D18-4196-817C-BCC742B62FF4}"/>
          </ac:spMkLst>
        </pc:spChg>
        <pc:spChg chg="add del mod">
          <ac:chgData name="Benedictus Aryo" userId="e8a0fde4ad56d4f9" providerId="LiveId" clId="{4E099E89-286C-424C-AABD-C475F8315CE3}" dt="2020-07-05T08:30:53.071" v="664" actId="478"/>
          <ac:spMkLst>
            <pc:docMk/>
            <pc:sldMk cId="2994591958" sldId="259"/>
            <ac:spMk id="5" creationId="{6D26C5F7-8925-4B09-A4BE-36C2B293B5DA}"/>
          </ac:spMkLst>
        </pc:spChg>
        <pc:spChg chg="add mod">
          <ac:chgData name="Benedictus Aryo" userId="e8a0fde4ad56d4f9" providerId="LiveId" clId="{4E099E89-286C-424C-AABD-C475F8315CE3}" dt="2020-07-05T08:49:21.258" v="816" actId="1035"/>
          <ac:spMkLst>
            <pc:docMk/>
            <pc:sldMk cId="2994591958" sldId="259"/>
            <ac:spMk id="8" creationId="{3B66F1AB-9B7F-4A2D-81C8-9A799EFB7229}"/>
          </ac:spMkLst>
        </pc:spChg>
        <pc:spChg chg="add mod">
          <ac:chgData name="Benedictus Aryo" userId="e8a0fde4ad56d4f9" providerId="LiveId" clId="{4E099E89-286C-424C-AABD-C475F8315CE3}" dt="2020-07-05T08:34:16.941" v="704"/>
          <ac:spMkLst>
            <pc:docMk/>
            <pc:sldMk cId="2994591958" sldId="259"/>
            <ac:spMk id="9" creationId="{607C1D47-B946-48A9-B319-F89FC832B71A}"/>
          </ac:spMkLst>
        </pc:spChg>
        <pc:spChg chg="add mod">
          <ac:chgData name="Benedictus Aryo" userId="e8a0fde4ad56d4f9" providerId="LiveId" clId="{4E099E89-286C-424C-AABD-C475F8315CE3}" dt="2020-07-05T08:50:51.204" v="868" actId="1076"/>
          <ac:spMkLst>
            <pc:docMk/>
            <pc:sldMk cId="2994591958" sldId="259"/>
            <ac:spMk id="13" creationId="{D773AC88-BFE5-4E02-832B-FA0DCBE429E8}"/>
          </ac:spMkLst>
        </pc:spChg>
        <pc:spChg chg="add mod">
          <ac:chgData name="Benedictus Aryo" userId="e8a0fde4ad56d4f9" providerId="LiveId" clId="{4E099E89-286C-424C-AABD-C475F8315CE3}" dt="2020-07-05T08:49:21.258" v="816" actId="1035"/>
          <ac:spMkLst>
            <pc:docMk/>
            <pc:sldMk cId="2994591958" sldId="259"/>
            <ac:spMk id="15" creationId="{E86CE65E-B224-4A97-8338-FE89FA699543}"/>
          </ac:spMkLst>
        </pc:spChg>
        <pc:picChg chg="add mod ord modCrop">
          <ac:chgData name="Benedictus Aryo" userId="e8a0fde4ad56d4f9" providerId="LiveId" clId="{4E099E89-286C-424C-AABD-C475F8315CE3}" dt="2020-07-05T08:49:56.436" v="858" actId="167"/>
          <ac:picMkLst>
            <pc:docMk/>
            <pc:sldMk cId="2994591958" sldId="259"/>
            <ac:picMk id="6" creationId="{E4980C9E-7A51-4928-9CFF-AE88D5A1FAAA}"/>
          </ac:picMkLst>
        </pc:picChg>
        <pc:picChg chg="add del mod">
          <ac:chgData name="Benedictus Aryo" userId="e8a0fde4ad56d4f9" providerId="LiveId" clId="{4E099E89-286C-424C-AABD-C475F8315CE3}" dt="2020-07-05T08:30:47.591" v="662" actId="478"/>
          <ac:picMkLst>
            <pc:docMk/>
            <pc:sldMk cId="2994591958" sldId="259"/>
            <ac:picMk id="2050" creationId="{A2923020-C248-4CC1-BC36-BAD56EA814AB}"/>
          </ac:picMkLst>
        </pc:picChg>
        <pc:picChg chg="add del mod">
          <ac:chgData name="Benedictus Aryo" userId="e8a0fde4ad56d4f9" providerId="LiveId" clId="{4E099E89-286C-424C-AABD-C475F8315CE3}" dt="2020-07-05T08:43:04.990" v="737" actId="478"/>
          <ac:picMkLst>
            <pc:docMk/>
            <pc:sldMk cId="2994591958" sldId="259"/>
            <ac:picMk id="2052" creationId="{E38ADE3A-425E-437D-AF31-814E1F38429F}"/>
          </ac:picMkLst>
        </pc:picChg>
        <pc:picChg chg="add mod">
          <ac:chgData name="Benedictus Aryo" userId="e8a0fde4ad56d4f9" providerId="LiveId" clId="{4E099E89-286C-424C-AABD-C475F8315CE3}" dt="2020-07-05T08:50:47.105" v="867" actId="1076"/>
          <ac:picMkLst>
            <pc:docMk/>
            <pc:sldMk cId="2994591958" sldId="259"/>
            <ac:picMk id="2054" creationId="{49950CCF-10CA-4AA5-A50D-A747B750CCB2}"/>
          </ac:picMkLst>
        </pc:picChg>
        <pc:picChg chg="add del mod">
          <ac:chgData name="Benedictus Aryo" userId="e8a0fde4ad56d4f9" providerId="LiveId" clId="{4E099E89-286C-424C-AABD-C475F8315CE3}" dt="2020-07-05T08:44:00.132" v="745" actId="478"/>
          <ac:picMkLst>
            <pc:docMk/>
            <pc:sldMk cId="2994591958" sldId="259"/>
            <ac:picMk id="2056" creationId="{0BDB1D7E-ADFC-42BE-A348-B590A5D25B78}"/>
          </ac:picMkLst>
        </pc:picChg>
        <pc:picChg chg="add mod">
          <ac:chgData name="Benedictus Aryo" userId="e8a0fde4ad56d4f9" providerId="LiveId" clId="{4E099E89-286C-424C-AABD-C475F8315CE3}" dt="2020-07-05T08:49:21.258" v="816" actId="1035"/>
          <ac:picMkLst>
            <pc:docMk/>
            <pc:sldMk cId="2994591958" sldId="259"/>
            <ac:picMk id="2058" creationId="{DDFC5322-688F-4E89-B059-A1B4B9776D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B12-7EAB-4B1F-A67E-F08E553D5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63EA-B143-46B2-A98B-BDD7E6296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FEAB-9FCD-4229-95C9-80A6BE70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D22A-95FB-4CB6-9AEB-23AE87D2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D0E4-ED1A-4879-A714-FE0224B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9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00ED-4E73-4C89-A3B6-2258A646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8B348-4D4B-4189-9EF3-BEADAC1F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D0D9-AC2D-42E8-A984-A33144AD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DD4F-920E-488E-9DC1-79C5FEB8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9B4F-62DB-4587-A40F-50E824E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A593D-0F36-408A-B430-CABBF2F01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13B3-D6BC-4F09-94CC-67DC493A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6E04-D3EB-430B-8CD1-B62E964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08A6-CA65-42FC-93EE-3E35D6F9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13A4-4E58-4954-84EB-689E2C3A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8D4-5C0A-4A1A-9836-0C267941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6ACB-F1CD-473E-ACEE-F64A1F65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95CD6-C9C5-404F-9E59-748C10F2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2F6F-92B3-4F86-A6A5-85FD626C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3FDF-1FC2-431D-B075-28D5B307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169A-A700-4974-9E50-57D227FF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FB36-288F-44B2-B970-4CF5E22F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3D2E-7923-461D-9D40-0ECFB32B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B6DD-9DD0-49F6-9534-86FBB45B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3313-637F-4F5A-BB58-7794079E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65B0-970D-4FD5-9070-236B68CD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55EF-071E-4533-802B-16A1F8A30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C51B-5CA2-4680-BEFF-7E3B60D32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95595-975C-4616-8998-8C6E5B8F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F7816-883C-4918-A673-90D650D5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A4CC-C6ED-4988-ACD6-C67B2EAD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C564-B051-45EA-89DE-F2517126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D9194-60A9-4FD4-9C05-4D0BB107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86575-2C55-48CE-B30D-FCE4D696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4C483-5CEA-4B9C-BDB6-BF60AF48E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5357B-5564-4342-A64C-A879ADA5C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6DEF9-9C2F-431F-9E08-1000ADA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5E142-6358-4982-B2D1-51274BF3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6BB25-EA6D-4E7A-A2D9-F9DF586A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AAB5-791D-482D-91E1-A29293F3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0D3F-E837-4827-BCB4-5D7DDE9B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07026-C6BC-42C8-9E37-AEE4F219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A45D1-3450-4FFA-A25B-8BC33920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23B45-254A-4B35-B3F0-717616B7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3AB59-D2AE-4956-82EB-10100CF5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AD56A-A085-4909-A50B-E0027260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F084-B5F0-4F51-91CF-A8C33694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AFBB-DE67-4AA8-8F6E-B8AA52BB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0DFC-651D-47CC-9AF5-8C700FAAC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5F3FD-F76D-4463-A2FA-3213D17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DD34-817F-441C-90E5-F5B5ABDB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9F75-D691-48F7-BE95-2B325C81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2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9E46-7467-40BF-B092-C3D2CF66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A74B9-3038-43F1-8408-A27C971EC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E0D8C-505E-49AF-B0F1-9027A8D9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73C8-2A52-4F12-B787-8AE3F6B2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589C-E145-4178-9875-7F2EF96F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1449-D2D5-4BE3-B49B-9AEF3172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41A4A-1F4E-418D-9430-7481270A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DABC-F692-4DE5-A090-1B3C8DDF7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1E3F-9C26-4F51-B204-A4F460206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9840-9A2F-4399-A24B-3B95F8455F29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9E0B-36AD-4BA2-BCE4-7E12E3D2B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54B3-2A18-400E-A0CE-321BF37B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8048-9342-4173-BB84-8CBB1535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C053-7B3A-4C6D-BAE6-F91A901A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4244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B0DCA-8638-4320-A790-8CCABE800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learn together about some of computer vision problems, and will try Mask-RCNN architecture to solve the instance segmentation problems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854363-5C96-4953-9400-C726C7F160B4}"/>
              </a:ext>
            </a:extLst>
          </p:cNvPr>
          <p:cNvSpPr txBox="1">
            <a:spLocks/>
          </p:cNvSpPr>
          <p:nvPr/>
        </p:nvSpPr>
        <p:spPr>
          <a:xfrm>
            <a:off x="1676400" y="4839128"/>
            <a:ext cx="2525730" cy="57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Benedictus Aryo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0802B0-78FE-439C-96D0-70D56A4348D9}"/>
              </a:ext>
            </a:extLst>
          </p:cNvPr>
          <p:cNvSpPr txBox="1">
            <a:spLocks/>
          </p:cNvSpPr>
          <p:nvPr/>
        </p:nvSpPr>
        <p:spPr>
          <a:xfrm>
            <a:off x="535968" y="20188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Mask-RCNN using Detectron2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7DE52-F002-4C03-8E79-D8BD70DCE1A7}"/>
              </a:ext>
            </a:extLst>
          </p:cNvPr>
          <p:cNvSpPr/>
          <p:nvPr/>
        </p:nvSpPr>
        <p:spPr>
          <a:xfrm>
            <a:off x="174661" y="154112"/>
            <a:ext cx="11829498" cy="6597562"/>
          </a:xfrm>
          <a:prstGeom prst="rect">
            <a:avLst/>
          </a:prstGeom>
          <a:noFill/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223C-69C2-4EF6-8384-A7C7F7B5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53D1-6116-49C5-8638-9ACE865C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Problems</a:t>
            </a:r>
          </a:p>
          <a:p>
            <a:r>
              <a:rPr lang="en-US" dirty="0"/>
              <a:t>RCNN Family</a:t>
            </a:r>
          </a:p>
          <a:p>
            <a:r>
              <a:rPr lang="en-US" dirty="0"/>
              <a:t>Mask RCNN</a:t>
            </a:r>
          </a:p>
          <a:p>
            <a:r>
              <a:rPr lang="en-US" dirty="0"/>
              <a:t>Why Detectron2</a:t>
            </a:r>
          </a:p>
          <a:p>
            <a:r>
              <a:rPr lang="en-US" dirty="0"/>
              <a:t>Practice using </a:t>
            </a:r>
            <a:r>
              <a:rPr lang="en-US" dirty="0" err="1"/>
              <a:t>Detectron</a:t>
            </a:r>
            <a:r>
              <a:rPr lang="en-US" dirty="0"/>
              <a:t> 2</a:t>
            </a:r>
          </a:p>
          <a:p>
            <a:r>
              <a:rPr lang="en-US" dirty="0"/>
              <a:t>Training using Detectron2 (optional)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26AF2-6628-431F-B53F-E26F2C24B2BB}"/>
              </a:ext>
            </a:extLst>
          </p:cNvPr>
          <p:cNvSpPr/>
          <p:nvPr/>
        </p:nvSpPr>
        <p:spPr>
          <a:xfrm>
            <a:off x="174661" y="154112"/>
            <a:ext cx="11829498" cy="6597562"/>
          </a:xfrm>
          <a:prstGeom prst="rect">
            <a:avLst/>
          </a:prstGeom>
          <a:noFill/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76051-943F-4330-909D-3776E69C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88" b="2807"/>
          <a:stretch/>
        </p:blipFill>
        <p:spPr>
          <a:xfrm>
            <a:off x="950788" y="2534158"/>
            <a:ext cx="4279608" cy="2837648"/>
          </a:xfrm>
          <a:prstGeom prst="rect">
            <a:avLst/>
          </a:prstGeom>
        </p:spPr>
      </p:pic>
      <p:pic>
        <p:nvPicPr>
          <p:cNvPr id="1026" name="Picture 2" descr="CV2019/PaperSummary] YOLACT :Real-time Instance Segmentation">
            <a:extLst>
              <a:ext uri="{FF2B5EF4-FFF2-40B4-BE49-F238E27FC236}">
                <a16:creationId xmlns:a16="http://schemas.microsoft.com/office/drawing/2014/main" id="{165771C1-5AF4-4653-8B45-6FD53165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03" y="2534158"/>
            <a:ext cx="4279609" cy="284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D557B-5923-490D-8CAA-D00A1AC4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165"/>
          </a:xfrm>
        </p:spPr>
        <p:txBody>
          <a:bodyPr/>
          <a:lstStyle/>
          <a:p>
            <a:r>
              <a:rPr lang="en-US" dirty="0"/>
              <a:t>In short..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19023-032F-47D6-9336-F6F28C8D1854}"/>
              </a:ext>
            </a:extLst>
          </p:cNvPr>
          <p:cNvSpPr/>
          <p:nvPr/>
        </p:nvSpPr>
        <p:spPr>
          <a:xfrm>
            <a:off x="174661" y="154112"/>
            <a:ext cx="11829498" cy="6597562"/>
          </a:xfrm>
          <a:prstGeom prst="rect">
            <a:avLst/>
          </a:prstGeom>
          <a:noFill/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8888A9-7142-4F7A-9AB8-BEDD8766AC2F}"/>
              </a:ext>
            </a:extLst>
          </p:cNvPr>
          <p:cNvSpPr txBox="1">
            <a:spLocks/>
          </p:cNvSpPr>
          <p:nvPr/>
        </p:nvSpPr>
        <p:spPr>
          <a:xfrm>
            <a:off x="949965" y="1744993"/>
            <a:ext cx="4279608" cy="789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This is Not</a:t>
            </a:r>
          </a:p>
          <a:p>
            <a:pPr>
              <a:lnSpc>
                <a:spcPct val="120000"/>
              </a:lnSpc>
            </a:pPr>
            <a:r>
              <a:rPr lang="en-US" dirty="0"/>
              <a:t>Faster-RCNN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29C0C1-C532-4376-829B-7D0739639493}"/>
              </a:ext>
            </a:extLst>
          </p:cNvPr>
          <p:cNvSpPr txBox="1">
            <a:spLocks/>
          </p:cNvSpPr>
          <p:nvPr/>
        </p:nvSpPr>
        <p:spPr>
          <a:xfrm>
            <a:off x="6960780" y="1744992"/>
            <a:ext cx="4279608" cy="789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This is Not</a:t>
            </a:r>
          </a:p>
          <a:p>
            <a:pPr>
              <a:lnSpc>
                <a:spcPct val="120000"/>
              </a:lnSpc>
            </a:pPr>
            <a:r>
              <a:rPr lang="en-US" dirty="0"/>
              <a:t>Mask-RCNN</a:t>
            </a:r>
          </a:p>
        </p:txBody>
      </p:sp>
    </p:spTree>
    <p:extLst>
      <p:ext uri="{BB962C8B-B14F-4D97-AF65-F5344CB8AC3E}">
        <p14:creationId xmlns:p14="http://schemas.microsoft.com/office/powerpoint/2010/main" val="239427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980C9E-7A51-4928-9CFF-AE88D5A1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1" b="4461"/>
          <a:stretch/>
        </p:blipFill>
        <p:spPr>
          <a:xfrm>
            <a:off x="3560850" y="1898927"/>
            <a:ext cx="2220839" cy="1733729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DFC5322-688F-4E89-B059-A1B4B977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98927"/>
            <a:ext cx="2220839" cy="17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44636-CB7A-4951-95D6-EEE06068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565"/>
          </a:xfrm>
        </p:spPr>
        <p:txBody>
          <a:bodyPr>
            <a:normAutofit/>
          </a:bodyPr>
          <a:lstStyle/>
          <a:p>
            <a:r>
              <a:rPr lang="en-US" sz="2800" dirty="0"/>
              <a:t>Problems in Computer Vision Image Recognition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6F1AB-9B7F-4A2D-81C8-9A799EFB7229}"/>
              </a:ext>
            </a:extLst>
          </p:cNvPr>
          <p:cNvSpPr txBox="1">
            <a:spLocks/>
          </p:cNvSpPr>
          <p:nvPr/>
        </p:nvSpPr>
        <p:spPr>
          <a:xfrm>
            <a:off x="724786" y="1586299"/>
            <a:ext cx="2386013" cy="32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Image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7C1D47-B946-48A9-B319-F89FC832B71A}"/>
              </a:ext>
            </a:extLst>
          </p:cNvPr>
          <p:cNvSpPr/>
          <p:nvPr/>
        </p:nvSpPr>
        <p:spPr>
          <a:xfrm>
            <a:off x="174661" y="154112"/>
            <a:ext cx="11829498" cy="6597562"/>
          </a:xfrm>
          <a:prstGeom prst="rect">
            <a:avLst/>
          </a:prstGeom>
          <a:noFill/>
          <a:ln w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950CCF-10CA-4AA5-A50D-A747B750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"/>
          <a:stretch/>
        </p:blipFill>
        <p:spPr bwMode="auto">
          <a:xfrm>
            <a:off x="3560850" y="4231809"/>
            <a:ext cx="2272601" cy="234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773AC88-BFE5-4E02-832B-FA0DCBE429E8}"/>
              </a:ext>
            </a:extLst>
          </p:cNvPr>
          <p:cNvSpPr txBox="1">
            <a:spLocks/>
          </p:cNvSpPr>
          <p:nvPr/>
        </p:nvSpPr>
        <p:spPr>
          <a:xfrm>
            <a:off x="3504143" y="3959153"/>
            <a:ext cx="2386013" cy="32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Semantic segmentation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6CE65E-B224-4A97-8338-FE89FA699543}"/>
              </a:ext>
            </a:extLst>
          </p:cNvPr>
          <p:cNvSpPr txBox="1">
            <a:spLocks/>
          </p:cNvSpPr>
          <p:nvPr/>
        </p:nvSpPr>
        <p:spPr>
          <a:xfrm>
            <a:off x="3560850" y="1572430"/>
            <a:ext cx="2386013" cy="32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Classification + Localization</a:t>
            </a:r>
          </a:p>
        </p:txBody>
      </p:sp>
    </p:spTree>
    <p:extLst>
      <p:ext uri="{BB962C8B-B14F-4D97-AF65-F5344CB8AC3E}">
        <p14:creationId xmlns:p14="http://schemas.microsoft.com/office/powerpoint/2010/main" val="29945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Sharing Session</vt:lpstr>
      <vt:lpstr>Agenda</vt:lpstr>
      <vt:lpstr>In short..</vt:lpstr>
      <vt:lpstr>Problems in Computer Vision Image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Benedictus Aryo</dc:creator>
  <cp:lastModifiedBy>Benedictus Aryo</cp:lastModifiedBy>
  <cp:revision>1</cp:revision>
  <dcterms:created xsi:type="dcterms:W3CDTF">2020-07-05T07:48:31Z</dcterms:created>
  <dcterms:modified xsi:type="dcterms:W3CDTF">2020-07-05T08:50:55Z</dcterms:modified>
</cp:coreProperties>
</file>