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D44F3-8EA8-4EAF-8354-E0293431F743}" v="29" dt="2020-12-13T12:59:30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ctus Aryo" userId="e8a0fde4ad56d4f9" providerId="LiveId" clId="{CCED44F3-8EA8-4EAF-8354-E0293431F743}"/>
    <pc:docChg chg="undo custSel mod addSld modSld">
      <pc:chgData name="Benedictus Aryo" userId="e8a0fde4ad56d4f9" providerId="LiveId" clId="{CCED44F3-8EA8-4EAF-8354-E0293431F743}" dt="2020-12-13T13:01:07.611" v="1069" actId="680"/>
      <pc:docMkLst>
        <pc:docMk/>
      </pc:docMkLst>
      <pc:sldChg chg="addSp modSp mod">
        <pc:chgData name="Benedictus Aryo" userId="e8a0fde4ad56d4f9" providerId="LiveId" clId="{CCED44F3-8EA8-4EAF-8354-E0293431F743}" dt="2020-12-13T12:38:17.070" v="312" actId="20577"/>
        <pc:sldMkLst>
          <pc:docMk/>
          <pc:sldMk cId="3881071863" sldId="257"/>
        </pc:sldMkLst>
        <pc:spChg chg="mod">
          <ac:chgData name="Benedictus Aryo" userId="e8a0fde4ad56d4f9" providerId="LiveId" clId="{CCED44F3-8EA8-4EAF-8354-E0293431F743}" dt="2020-12-13T12:35:33.865" v="66" actId="14100"/>
          <ac:spMkLst>
            <pc:docMk/>
            <pc:sldMk cId="3881071863" sldId="257"/>
            <ac:spMk id="2" creationId="{3CF30BD1-B663-4FBB-AF20-08229E4C68C8}"/>
          </ac:spMkLst>
        </pc:spChg>
        <pc:spChg chg="mod">
          <ac:chgData name="Benedictus Aryo" userId="e8a0fde4ad56d4f9" providerId="LiveId" clId="{CCED44F3-8EA8-4EAF-8354-E0293431F743}" dt="2020-12-13T12:38:17.070" v="312" actId="20577"/>
          <ac:spMkLst>
            <pc:docMk/>
            <pc:sldMk cId="3881071863" sldId="257"/>
            <ac:spMk id="3" creationId="{DB4DAA45-B2CC-4735-8E1E-5859DFBDB71D}"/>
          </ac:spMkLst>
        </pc:spChg>
        <pc:picChg chg="add mod">
          <ac:chgData name="Benedictus Aryo" userId="e8a0fde4ad56d4f9" providerId="LiveId" clId="{CCED44F3-8EA8-4EAF-8354-E0293431F743}" dt="2020-12-13T12:35:37.748" v="67" actId="1076"/>
          <ac:picMkLst>
            <pc:docMk/>
            <pc:sldMk cId="3881071863" sldId="257"/>
            <ac:picMk id="1026" creationId="{85D85A1A-F64B-4EC4-AF07-DF9C56313BBE}"/>
          </ac:picMkLst>
        </pc:picChg>
      </pc:sldChg>
      <pc:sldChg chg="addSp delSp modSp new mod">
        <pc:chgData name="Benedictus Aryo" userId="e8a0fde4ad56d4f9" providerId="LiveId" clId="{CCED44F3-8EA8-4EAF-8354-E0293431F743}" dt="2020-12-13T13:00:45.598" v="1068" actId="1076"/>
        <pc:sldMkLst>
          <pc:docMk/>
          <pc:sldMk cId="1993857317" sldId="258"/>
        </pc:sldMkLst>
        <pc:spChg chg="mod">
          <ac:chgData name="Benedictus Aryo" userId="e8a0fde4ad56d4f9" providerId="LiveId" clId="{CCED44F3-8EA8-4EAF-8354-E0293431F743}" dt="2020-12-13T12:57:50.295" v="1003" actId="20577"/>
          <ac:spMkLst>
            <pc:docMk/>
            <pc:sldMk cId="1993857317" sldId="258"/>
            <ac:spMk id="2" creationId="{F6BBC45B-80DC-4B80-ACB3-AC36F76D3831}"/>
          </ac:spMkLst>
        </pc:spChg>
        <pc:spChg chg="del">
          <ac:chgData name="Benedictus Aryo" userId="e8a0fde4ad56d4f9" providerId="LiveId" clId="{CCED44F3-8EA8-4EAF-8354-E0293431F743}" dt="2020-12-13T12:45:58.280" v="499" actId="478"/>
          <ac:spMkLst>
            <pc:docMk/>
            <pc:sldMk cId="1993857317" sldId="258"/>
            <ac:spMk id="3" creationId="{C1234902-8FA7-460B-8A2B-615533D61C64}"/>
          </ac:spMkLst>
        </pc:spChg>
        <pc:spChg chg="add mod">
          <ac:chgData name="Benedictus Aryo" userId="e8a0fde4ad56d4f9" providerId="LiveId" clId="{CCED44F3-8EA8-4EAF-8354-E0293431F743}" dt="2020-12-13T12:56:54.330" v="956" actId="1037"/>
          <ac:spMkLst>
            <pc:docMk/>
            <pc:sldMk cId="1993857317" sldId="258"/>
            <ac:spMk id="4" creationId="{C2D6F08C-9DB2-4D4D-BB04-23A6C60AAFA7}"/>
          </ac:spMkLst>
        </pc:spChg>
        <pc:spChg chg="add mod">
          <ac:chgData name="Benedictus Aryo" userId="e8a0fde4ad56d4f9" providerId="LiveId" clId="{CCED44F3-8EA8-4EAF-8354-E0293431F743}" dt="2020-12-13T12:57:12.701" v="972" actId="1038"/>
          <ac:spMkLst>
            <pc:docMk/>
            <pc:sldMk cId="1993857317" sldId="258"/>
            <ac:spMk id="6" creationId="{117A35A1-1D1D-4CDF-BC6E-49907734D309}"/>
          </ac:spMkLst>
        </pc:spChg>
        <pc:spChg chg="add mod">
          <ac:chgData name="Benedictus Aryo" userId="e8a0fde4ad56d4f9" providerId="LiveId" clId="{CCED44F3-8EA8-4EAF-8354-E0293431F743}" dt="2020-12-13T12:57:17.045" v="977" actId="1038"/>
          <ac:spMkLst>
            <pc:docMk/>
            <pc:sldMk cId="1993857317" sldId="258"/>
            <ac:spMk id="7" creationId="{6407B706-720C-4EC8-A10E-84F2D5221D4E}"/>
          </ac:spMkLst>
        </pc:spChg>
        <pc:spChg chg="add del mod">
          <ac:chgData name="Benedictus Aryo" userId="e8a0fde4ad56d4f9" providerId="LiveId" clId="{CCED44F3-8EA8-4EAF-8354-E0293431F743}" dt="2020-12-13T12:53:22.203" v="718"/>
          <ac:spMkLst>
            <pc:docMk/>
            <pc:sldMk cId="1993857317" sldId="258"/>
            <ac:spMk id="8" creationId="{E3C4B805-450E-4618-B596-EAEE48BFD4A0}"/>
          </ac:spMkLst>
        </pc:spChg>
        <pc:spChg chg="add del mod">
          <ac:chgData name="Benedictus Aryo" userId="e8a0fde4ad56d4f9" providerId="LiveId" clId="{CCED44F3-8EA8-4EAF-8354-E0293431F743}" dt="2020-12-13T12:53:22.203" v="718"/>
          <ac:spMkLst>
            <pc:docMk/>
            <pc:sldMk cId="1993857317" sldId="258"/>
            <ac:spMk id="9" creationId="{704675FB-61EA-4C9E-9587-4374A2FB6DB8}"/>
          </ac:spMkLst>
        </pc:spChg>
        <pc:spChg chg="add del mod">
          <ac:chgData name="Benedictus Aryo" userId="e8a0fde4ad56d4f9" providerId="LiveId" clId="{CCED44F3-8EA8-4EAF-8354-E0293431F743}" dt="2020-12-13T12:53:22.203" v="718"/>
          <ac:spMkLst>
            <pc:docMk/>
            <pc:sldMk cId="1993857317" sldId="258"/>
            <ac:spMk id="10" creationId="{A51284F4-0A70-4D1F-918B-E20A77CC25EE}"/>
          </ac:spMkLst>
        </pc:spChg>
        <pc:spChg chg="add del mod">
          <ac:chgData name="Benedictus Aryo" userId="e8a0fde4ad56d4f9" providerId="LiveId" clId="{CCED44F3-8EA8-4EAF-8354-E0293431F743}" dt="2020-12-13T12:53:24.764" v="720"/>
          <ac:spMkLst>
            <pc:docMk/>
            <pc:sldMk cId="1993857317" sldId="258"/>
            <ac:spMk id="11" creationId="{A177F600-D1C2-42D9-9638-8FF3F222C06D}"/>
          </ac:spMkLst>
        </pc:spChg>
        <pc:spChg chg="add del mod">
          <ac:chgData name="Benedictus Aryo" userId="e8a0fde4ad56d4f9" providerId="LiveId" clId="{CCED44F3-8EA8-4EAF-8354-E0293431F743}" dt="2020-12-13T12:53:24.764" v="720"/>
          <ac:spMkLst>
            <pc:docMk/>
            <pc:sldMk cId="1993857317" sldId="258"/>
            <ac:spMk id="12" creationId="{A6B0D837-6321-4713-8EF6-7FA45C1B989F}"/>
          </ac:spMkLst>
        </pc:spChg>
        <pc:spChg chg="add del mod">
          <ac:chgData name="Benedictus Aryo" userId="e8a0fde4ad56d4f9" providerId="LiveId" clId="{CCED44F3-8EA8-4EAF-8354-E0293431F743}" dt="2020-12-13T12:53:24.764" v="720"/>
          <ac:spMkLst>
            <pc:docMk/>
            <pc:sldMk cId="1993857317" sldId="258"/>
            <ac:spMk id="13" creationId="{9DDC3132-80F7-4889-B7D6-546A5CAE4DD4}"/>
          </ac:spMkLst>
        </pc:spChg>
        <pc:spChg chg="add del mod">
          <ac:chgData name="Benedictus Aryo" userId="e8a0fde4ad56d4f9" providerId="LiveId" clId="{CCED44F3-8EA8-4EAF-8354-E0293431F743}" dt="2020-12-13T12:53:28.271" v="722"/>
          <ac:spMkLst>
            <pc:docMk/>
            <pc:sldMk cId="1993857317" sldId="258"/>
            <ac:spMk id="14" creationId="{89F2A1C5-DE6D-49A7-A718-A581D699346F}"/>
          </ac:spMkLst>
        </pc:spChg>
        <pc:spChg chg="add del mod">
          <ac:chgData name="Benedictus Aryo" userId="e8a0fde4ad56d4f9" providerId="LiveId" clId="{CCED44F3-8EA8-4EAF-8354-E0293431F743}" dt="2020-12-13T12:53:28.271" v="722"/>
          <ac:spMkLst>
            <pc:docMk/>
            <pc:sldMk cId="1993857317" sldId="258"/>
            <ac:spMk id="15" creationId="{E0D617BD-3003-4BB8-ACF9-E2CBE119D5BE}"/>
          </ac:spMkLst>
        </pc:spChg>
        <pc:spChg chg="add del mod">
          <ac:chgData name="Benedictus Aryo" userId="e8a0fde4ad56d4f9" providerId="LiveId" clId="{CCED44F3-8EA8-4EAF-8354-E0293431F743}" dt="2020-12-13T12:53:28.271" v="722"/>
          <ac:spMkLst>
            <pc:docMk/>
            <pc:sldMk cId="1993857317" sldId="258"/>
            <ac:spMk id="16" creationId="{B7FD1521-5169-4FA7-A2CB-7462E2447D8E}"/>
          </ac:spMkLst>
        </pc:spChg>
        <pc:spChg chg="add mod">
          <ac:chgData name="Benedictus Aryo" userId="e8a0fde4ad56d4f9" providerId="LiveId" clId="{CCED44F3-8EA8-4EAF-8354-E0293431F743}" dt="2020-12-13T12:57:23.547" v="989" actId="1038"/>
          <ac:spMkLst>
            <pc:docMk/>
            <pc:sldMk cId="1993857317" sldId="258"/>
            <ac:spMk id="17" creationId="{1A01CBA6-82D7-40B0-95D4-803FE1F4E57B}"/>
          </ac:spMkLst>
        </pc:spChg>
        <pc:spChg chg="add mod">
          <ac:chgData name="Benedictus Aryo" userId="e8a0fde4ad56d4f9" providerId="LiveId" clId="{CCED44F3-8EA8-4EAF-8354-E0293431F743}" dt="2020-12-13T12:55:42.391" v="789" actId="164"/>
          <ac:spMkLst>
            <pc:docMk/>
            <pc:sldMk cId="1993857317" sldId="258"/>
            <ac:spMk id="19" creationId="{1A14DF2A-6FC0-4DAC-99F9-33F3C31A96A3}"/>
          </ac:spMkLst>
        </pc:spChg>
        <pc:spChg chg="mod">
          <ac:chgData name="Benedictus Aryo" userId="e8a0fde4ad56d4f9" providerId="LiveId" clId="{CCED44F3-8EA8-4EAF-8354-E0293431F743}" dt="2020-12-13T12:55:50.573" v="791"/>
          <ac:spMkLst>
            <pc:docMk/>
            <pc:sldMk cId="1993857317" sldId="258"/>
            <ac:spMk id="24" creationId="{80D47D48-2958-4F3B-BE48-9D312BD41F05}"/>
          </ac:spMkLst>
        </pc:spChg>
        <pc:spChg chg="mod">
          <ac:chgData name="Benedictus Aryo" userId="e8a0fde4ad56d4f9" providerId="LiveId" clId="{CCED44F3-8EA8-4EAF-8354-E0293431F743}" dt="2020-12-13T12:56:12.323" v="867"/>
          <ac:spMkLst>
            <pc:docMk/>
            <pc:sldMk cId="1993857317" sldId="258"/>
            <ac:spMk id="27" creationId="{BF6F9668-EB19-4842-B4C1-909085C3BAD6}"/>
          </ac:spMkLst>
        </pc:spChg>
        <pc:spChg chg="add mod">
          <ac:chgData name="Benedictus Aryo" userId="e8a0fde4ad56d4f9" providerId="LiveId" clId="{CCED44F3-8EA8-4EAF-8354-E0293431F743}" dt="2020-12-13T13:00:10.464" v="1062" actId="1076"/>
          <ac:spMkLst>
            <pc:docMk/>
            <pc:sldMk cId="1993857317" sldId="258"/>
            <ac:spMk id="28" creationId="{D4DBB0BC-A8C5-406E-9690-2F7F188896B2}"/>
          </ac:spMkLst>
        </pc:spChg>
        <pc:spChg chg="mod topLvl">
          <ac:chgData name="Benedictus Aryo" userId="e8a0fde4ad56d4f9" providerId="LiveId" clId="{CCED44F3-8EA8-4EAF-8354-E0293431F743}" dt="2020-12-13T13:00:41.321" v="1067" actId="1076"/>
          <ac:spMkLst>
            <pc:docMk/>
            <pc:sldMk cId="1993857317" sldId="258"/>
            <ac:spMk id="31" creationId="{094C5B24-21D1-4CE4-8F48-DC928637480C}"/>
          </ac:spMkLst>
        </pc:spChg>
        <pc:spChg chg="mod">
          <ac:chgData name="Benedictus Aryo" userId="e8a0fde4ad56d4f9" providerId="LiveId" clId="{CCED44F3-8EA8-4EAF-8354-E0293431F743}" dt="2020-12-13T13:00:37.748" v="1066" actId="1076"/>
          <ac:spMkLst>
            <pc:docMk/>
            <pc:sldMk cId="1993857317" sldId="258"/>
            <ac:spMk id="38" creationId="{B6ADBCBF-2DF7-4CA3-9071-3986C7561860}"/>
          </ac:spMkLst>
        </pc:spChg>
        <pc:spChg chg="mod">
          <ac:chgData name="Benedictus Aryo" userId="e8a0fde4ad56d4f9" providerId="LiveId" clId="{CCED44F3-8EA8-4EAF-8354-E0293431F743}" dt="2020-12-13T13:00:34.641" v="1065" actId="1076"/>
          <ac:spMkLst>
            <pc:docMk/>
            <pc:sldMk cId="1993857317" sldId="258"/>
            <ac:spMk id="41" creationId="{DD1E1508-0D73-4D13-A1F7-001B793F0BCE}"/>
          </ac:spMkLst>
        </pc:spChg>
        <pc:spChg chg="mod">
          <ac:chgData name="Benedictus Aryo" userId="e8a0fde4ad56d4f9" providerId="LiveId" clId="{CCED44F3-8EA8-4EAF-8354-E0293431F743}" dt="2020-12-13T13:00:45.598" v="1068" actId="1076"/>
          <ac:spMkLst>
            <pc:docMk/>
            <pc:sldMk cId="1993857317" sldId="258"/>
            <ac:spMk id="44" creationId="{A31FA60B-33F5-413C-A661-D78CAF825B7A}"/>
          </ac:spMkLst>
        </pc:spChg>
        <pc:grpChg chg="add mod">
          <ac:chgData name="Benedictus Aryo" userId="e8a0fde4ad56d4f9" providerId="LiveId" clId="{CCED44F3-8EA8-4EAF-8354-E0293431F743}" dt="2020-12-13T12:57:03.267" v="966" actId="1037"/>
          <ac:grpSpMkLst>
            <pc:docMk/>
            <pc:sldMk cId="1993857317" sldId="258"/>
            <ac:grpSpMk id="20" creationId="{27C2501E-75C5-412D-ACF1-E1EEB676D7DC}"/>
          </ac:grpSpMkLst>
        </pc:grpChg>
        <pc:grpChg chg="add mod">
          <ac:chgData name="Benedictus Aryo" userId="e8a0fde4ad56d4f9" providerId="LiveId" clId="{CCED44F3-8EA8-4EAF-8354-E0293431F743}" dt="2020-12-13T12:57:03.267" v="966" actId="1037"/>
          <ac:grpSpMkLst>
            <pc:docMk/>
            <pc:sldMk cId="1993857317" sldId="258"/>
            <ac:grpSpMk id="22" creationId="{8E887B3E-BE8B-41DE-BACD-B0E4EA7CF5A7}"/>
          </ac:grpSpMkLst>
        </pc:grpChg>
        <pc:grpChg chg="add mod">
          <ac:chgData name="Benedictus Aryo" userId="e8a0fde4ad56d4f9" providerId="LiveId" clId="{CCED44F3-8EA8-4EAF-8354-E0293431F743}" dt="2020-12-13T12:58:11.824" v="1037" actId="1037"/>
          <ac:grpSpMkLst>
            <pc:docMk/>
            <pc:sldMk cId="1993857317" sldId="258"/>
            <ac:grpSpMk id="25" creationId="{423C1674-210A-4446-B32D-FF97452B23DA}"/>
          </ac:grpSpMkLst>
        </pc:grpChg>
        <pc:grpChg chg="add del mod">
          <ac:chgData name="Benedictus Aryo" userId="e8a0fde4ad56d4f9" providerId="LiveId" clId="{CCED44F3-8EA8-4EAF-8354-E0293431F743}" dt="2020-12-13T12:58:33.381" v="1040" actId="165"/>
          <ac:grpSpMkLst>
            <pc:docMk/>
            <pc:sldMk cId="1993857317" sldId="258"/>
            <ac:grpSpMk id="29" creationId="{19531B88-60FF-4DD9-B94F-2B73ED61A776}"/>
          </ac:grpSpMkLst>
        </pc:grpChg>
        <pc:grpChg chg="add mod">
          <ac:chgData name="Benedictus Aryo" userId="e8a0fde4ad56d4f9" providerId="LiveId" clId="{CCED44F3-8EA8-4EAF-8354-E0293431F743}" dt="2020-12-13T12:59:15.112" v="1050" actId="164"/>
          <ac:grpSpMkLst>
            <pc:docMk/>
            <pc:sldMk cId="1993857317" sldId="258"/>
            <ac:grpSpMk id="34" creationId="{2BAD5798-3C9F-42DF-9C5A-1754C551F7D9}"/>
          </ac:grpSpMkLst>
        </pc:grpChg>
        <pc:grpChg chg="add mod">
          <ac:chgData name="Benedictus Aryo" userId="e8a0fde4ad56d4f9" providerId="LiveId" clId="{CCED44F3-8EA8-4EAF-8354-E0293431F743}" dt="2020-12-13T12:59:21.595" v="1052" actId="1076"/>
          <ac:grpSpMkLst>
            <pc:docMk/>
            <pc:sldMk cId="1993857317" sldId="258"/>
            <ac:grpSpMk id="36" creationId="{13200158-DE85-4C8D-BF5F-F33BBBE1CD5F}"/>
          </ac:grpSpMkLst>
        </pc:grpChg>
        <pc:grpChg chg="add mod">
          <ac:chgData name="Benedictus Aryo" userId="e8a0fde4ad56d4f9" providerId="LiveId" clId="{CCED44F3-8EA8-4EAF-8354-E0293431F743}" dt="2020-12-13T12:59:29.990" v="1054" actId="1076"/>
          <ac:grpSpMkLst>
            <pc:docMk/>
            <pc:sldMk cId="1993857317" sldId="258"/>
            <ac:grpSpMk id="39" creationId="{227E261C-119D-4364-B187-8B38859D3207}"/>
          </ac:grpSpMkLst>
        </pc:grpChg>
        <pc:grpChg chg="add mod">
          <ac:chgData name="Benedictus Aryo" userId="e8a0fde4ad56d4f9" providerId="LiveId" clId="{CCED44F3-8EA8-4EAF-8354-E0293431F743}" dt="2020-12-13T12:59:35.909" v="1056" actId="1076"/>
          <ac:grpSpMkLst>
            <pc:docMk/>
            <pc:sldMk cId="1993857317" sldId="258"/>
            <ac:grpSpMk id="42" creationId="{F5A278FC-13D9-4886-A22C-CE8DB9E59B4D}"/>
          </ac:grpSpMkLst>
        </pc:grpChg>
        <pc:picChg chg="add del">
          <ac:chgData name="Benedictus Aryo" userId="e8a0fde4ad56d4f9" providerId="LiveId" clId="{CCED44F3-8EA8-4EAF-8354-E0293431F743}" dt="2020-12-13T12:49:05.181" v="502"/>
          <ac:picMkLst>
            <pc:docMk/>
            <pc:sldMk cId="1993857317" sldId="258"/>
            <ac:picMk id="2050" creationId="{1E8CD163-3258-48B2-BFAE-EB3A3A960FDF}"/>
          </ac:picMkLst>
        </pc:picChg>
        <pc:cxnChg chg="add mod">
          <ac:chgData name="Benedictus Aryo" userId="e8a0fde4ad56d4f9" providerId="LiveId" clId="{CCED44F3-8EA8-4EAF-8354-E0293431F743}" dt="2020-12-13T12:55:42.391" v="789" actId="164"/>
          <ac:cxnSpMkLst>
            <pc:docMk/>
            <pc:sldMk cId="1993857317" sldId="258"/>
            <ac:cxnSpMk id="18" creationId="{630F11CA-374B-48CB-9C67-804E9DA3A295}"/>
          </ac:cxnSpMkLst>
        </pc:cxnChg>
        <pc:cxnChg chg="mod">
          <ac:chgData name="Benedictus Aryo" userId="e8a0fde4ad56d4f9" providerId="LiveId" clId="{CCED44F3-8EA8-4EAF-8354-E0293431F743}" dt="2020-12-13T12:55:50.573" v="791"/>
          <ac:cxnSpMkLst>
            <pc:docMk/>
            <pc:sldMk cId="1993857317" sldId="258"/>
            <ac:cxnSpMk id="23" creationId="{ACF90D82-4BE1-4C53-952D-E7C449829541}"/>
          </ac:cxnSpMkLst>
        </pc:cxnChg>
        <pc:cxnChg chg="mod">
          <ac:chgData name="Benedictus Aryo" userId="e8a0fde4ad56d4f9" providerId="LiveId" clId="{CCED44F3-8EA8-4EAF-8354-E0293431F743}" dt="2020-12-13T12:56:12.323" v="867"/>
          <ac:cxnSpMkLst>
            <pc:docMk/>
            <pc:sldMk cId="1993857317" sldId="258"/>
            <ac:cxnSpMk id="26" creationId="{B967B2EF-C530-4DC0-BFC6-49D33DE28568}"/>
          </ac:cxnSpMkLst>
        </pc:cxnChg>
        <pc:cxnChg chg="mod topLvl">
          <ac:chgData name="Benedictus Aryo" userId="e8a0fde4ad56d4f9" providerId="LiveId" clId="{CCED44F3-8EA8-4EAF-8354-E0293431F743}" dt="2020-12-13T13:00:01.671" v="1060" actId="14100"/>
          <ac:cxnSpMkLst>
            <pc:docMk/>
            <pc:sldMk cId="1993857317" sldId="258"/>
            <ac:cxnSpMk id="30" creationId="{BE0AE334-C33D-4CA3-A316-36786DBB6739}"/>
          </ac:cxnSpMkLst>
        </pc:cxnChg>
        <pc:cxnChg chg="mod">
          <ac:chgData name="Benedictus Aryo" userId="e8a0fde4ad56d4f9" providerId="LiveId" clId="{CCED44F3-8EA8-4EAF-8354-E0293431F743}" dt="2020-12-13T12:59:56.727" v="1059" actId="14100"/>
          <ac:cxnSpMkLst>
            <pc:docMk/>
            <pc:sldMk cId="1993857317" sldId="258"/>
            <ac:cxnSpMk id="37" creationId="{08FCEAA4-4FA4-4BCE-9E19-225C182DAAEE}"/>
          </ac:cxnSpMkLst>
        </pc:cxnChg>
        <pc:cxnChg chg="mod">
          <ac:chgData name="Benedictus Aryo" userId="e8a0fde4ad56d4f9" providerId="LiveId" clId="{CCED44F3-8EA8-4EAF-8354-E0293431F743}" dt="2020-12-13T12:59:48.486" v="1058" actId="14100"/>
          <ac:cxnSpMkLst>
            <pc:docMk/>
            <pc:sldMk cId="1993857317" sldId="258"/>
            <ac:cxnSpMk id="40" creationId="{468E458D-1401-40F1-8CA3-B333819330DD}"/>
          </ac:cxnSpMkLst>
        </pc:cxnChg>
        <pc:cxnChg chg="mod">
          <ac:chgData name="Benedictus Aryo" userId="e8a0fde4ad56d4f9" providerId="LiveId" clId="{CCED44F3-8EA8-4EAF-8354-E0293431F743}" dt="2020-12-13T12:59:42.941" v="1057" actId="14100"/>
          <ac:cxnSpMkLst>
            <pc:docMk/>
            <pc:sldMk cId="1993857317" sldId="258"/>
            <ac:cxnSpMk id="43" creationId="{08E19F82-D371-46F9-92D6-A32A6566703B}"/>
          </ac:cxnSpMkLst>
        </pc:cxnChg>
      </pc:sldChg>
      <pc:sldChg chg="addSp delSp modSp new mod setBg">
        <pc:chgData name="Benedictus Aryo" userId="e8a0fde4ad56d4f9" providerId="LiveId" clId="{CCED44F3-8EA8-4EAF-8354-E0293431F743}" dt="2020-12-13T12:42:24.523" v="498" actId="14100"/>
        <pc:sldMkLst>
          <pc:docMk/>
          <pc:sldMk cId="882470454" sldId="259"/>
        </pc:sldMkLst>
        <pc:spChg chg="mod">
          <ac:chgData name="Benedictus Aryo" userId="e8a0fde4ad56d4f9" providerId="LiveId" clId="{CCED44F3-8EA8-4EAF-8354-E0293431F743}" dt="2020-12-13T12:41:45.805" v="487" actId="121"/>
          <ac:spMkLst>
            <pc:docMk/>
            <pc:sldMk cId="882470454" sldId="259"/>
            <ac:spMk id="2" creationId="{D402F857-049A-44E1-9C9C-EF3B5BDB175D}"/>
          </ac:spMkLst>
        </pc:spChg>
        <pc:spChg chg="mod">
          <ac:chgData name="Benedictus Aryo" userId="e8a0fde4ad56d4f9" providerId="LiveId" clId="{CCED44F3-8EA8-4EAF-8354-E0293431F743}" dt="2020-12-13T12:42:24.523" v="498" actId="14100"/>
          <ac:spMkLst>
            <pc:docMk/>
            <pc:sldMk cId="882470454" sldId="259"/>
            <ac:spMk id="3" creationId="{6A87E5A6-C1D3-4530-B5EE-5DBCAC8FA2FE}"/>
          </ac:spMkLst>
        </pc:spChg>
        <pc:spChg chg="add del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8" creationId="{4E1BEB12-92AF-4445-98AD-4C7756E7C93B}"/>
          </ac:spMkLst>
        </pc:spChg>
        <pc:spChg chg="add del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10" creationId="{D0522C2C-7B5C-48A7-A969-03941E5D2E76}"/>
          </ac:spMkLst>
        </pc:spChg>
        <pc:spChg chg="add del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12" creationId="{9C682A1A-5B2D-4111-BBD6-620165633E5B}"/>
          </ac:spMkLst>
        </pc:spChg>
        <pc:spChg chg="add del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14" creationId="{D6EE29F2-D77F-4BD0-A20B-334D316A1C9D}"/>
          </ac:spMkLst>
        </pc:spChg>
        <pc:spChg chg="add del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16" creationId="{22D09ED2-868F-42C6-866E-F92E0CEF314F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21" creationId="{D1A671DE-D529-4A2A-A35D-E97400239504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23" creationId="{755E9CD0-04B0-4A3C-B291-AD913379C713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27" creationId="{80BC66F9-7A74-4286-AD22-1174052CC22C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29" creationId="{D8142CC3-2B5C-48E6-9DF0-6C8ACBAF23EF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31" creationId="{1DD8BF3B-6066-418C-8D1A-75C5E396FC04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33" creationId="{46A89C79-8EF3-4AF9-B3D9-59A883F41C83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35" creationId="{72AF41FE-63D7-4695-81D2-66D2510E4486}"/>
          </ac:spMkLst>
        </pc:spChg>
        <pc:spChg chg="add">
          <ac:chgData name="Benedictus Aryo" userId="e8a0fde4ad56d4f9" providerId="LiveId" clId="{CCED44F3-8EA8-4EAF-8354-E0293431F743}" dt="2020-12-13T12:41:42.471" v="486" actId="26606"/>
          <ac:spMkLst>
            <pc:docMk/>
            <pc:sldMk cId="882470454" sldId="259"/>
            <ac:spMk id="37" creationId="{EFE5CE34-4543-42E5-B82C-1F3D12422CDD}"/>
          </ac:spMkLst>
        </pc:spChg>
        <pc:cxnChg chg="add">
          <ac:chgData name="Benedictus Aryo" userId="e8a0fde4ad56d4f9" providerId="LiveId" clId="{CCED44F3-8EA8-4EAF-8354-E0293431F743}" dt="2020-12-13T12:41:42.471" v="486" actId="26606"/>
          <ac:cxnSpMkLst>
            <pc:docMk/>
            <pc:sldMk cId="882470454" sldId="259"/>
            <ac:cxnSpMk id="25" creationId="{7B2D303B-3DD0-4319-9EAD-361847FEC71D}"/>
          </ac:cxnSpMkLst>
        </pc:cxnChg>
      </pc:sldChg>
      <pc:sldChg chg="new">
        <pc:chgData name="Benedictus Aryo" userId="e8a0fde4ad56d4f9" providerId="LiveId" clId="{CCED44F3-8EA8-4EAF-8354-E0293431F743}" dt="2020-12-13T13:01:07.611" v="1069" actId="680"/>
        <pc:sldMkLst>
          <pc:docMk/>
          <pc:sldMk cId="75811338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638A-D0E6-42B8-8A58-1654A27A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E8F76-2E3B-4124-8755-225BA623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93AE-7DC6-40A5-81EC-05E1C1FC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6456-99ED-4733-B3C1-95619BB3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2792-CFFF-472D-A738-7DBD0CE3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56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54A2-DE8B-4CD0-B863-E8735BE1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CD60-556B-4E4B-B306-637E2B047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CAA3-EBAD-40B4-8CAA-3083F7C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446E-0BDF-4BFD-8C87-27F4CCFA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6123-B344-400B-B654-B6632429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950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9E974-8739-4427-8698-9BFBF5F30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41AB2-B346-4515-80A0-AD1149263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32AD-151D-4500-BF4B-B9F47C8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8A7-BED8-4EB2-872A-FBCA805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D538-E2E2-4245-A59D-703A6D7F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902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4E43-C7C8-4CA7-B395-92356A48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EE29-538F-4B75-A72D-041C6859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2EF1-C4E8-4274-AFCF-F5DD9BE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4DFD-4035-409D-96D4-3D677C8F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BA59-5283-4098-9A93-D1F9A29A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60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F414-4E3B-4F5A-8423-A29C3B4E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9B70-349C-43A9-980F-7014D351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D75D-0FD6-433C-95F2-689BC43E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4D4B-4F39-449B-902B-0E5AA568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4EE5-4C68-4F38-AE76-8DE27B2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90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2A11-4D1E-4C33-B0CB-B00753BE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3189-4290-4D48-BCDF-0E3BFD835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2036D-BA42-4014-B8F3-1151F5C4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E277-BDE4-436A-919A-C5E07A58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88CF9-1F41-4AD0-B3F1-17BEE7A1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1021C-0989-4FA6-B12A-2A990EE0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97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E571-22CB-4B95-8B7C-3223F059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506E-F544-47A8-B2FF-07689FA7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3DF4-A7A7-460E-9925-25DE2BC75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CFF6C-D62B-4B60-B597-74776C48A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A653C-A709-4800-94F0-AFAD1D288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90ACD-4B61-4276-85C0-53CF90F6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99D31-0E78-46F5-B41E-A3388F7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2296-7C44-49B4-BF5E-655BE741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4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5534-3466-4CEC-B747-6DE3660F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07B04-3405-4507-BAAE-248EEDE6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7C338-5072-434D-B2FD-D2CDE328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A6F1D-A79A-4EB0-862B-568D638C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77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0FA39-B5E2-4208-BA65-F21A104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74DF6-A5FC-444A-BAE5-A70EF92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1CBC-C008-45A6-AFFA-1682A234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0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EF34-FC6B-4D1F-A977-A2DA3B1E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627A-487A-4694-BCAC-2EF7A498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C69E-3694-474C-85A8-18A96AF1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5730-48DB-4B50-ADF2-07772368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69AF7-A2F8-4CF0-9406-94C2608C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E4BA3-5B63-441B-B19E-3C4293F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17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C234-8FB0-4536-9868-023DE373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EA22F-DEC8-4F82-93A2-9BA0A476F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392E-432F-437E-BED0-480751E4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FD137-553A-4F72-99D9-190FE61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DCBD6-BF39-43E8-A3C6-F319321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6ED8-A32B-488C-A712-21F16690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2236A-9B7B-41E0-BE40-2AE28292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6B41-FE5F-4F5F-A54C-9DFCB380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0608-67BB-4EED-92B2-1FBC5C4EF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DF78-D202-416E-90CF-CE869F5B3BA9}" type="datetimeFigureOut">
              <a:rPr lang="en-ID" smtClean="0"/>
              <a:t>13/12/2020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43A2-B580-449B-9394-A22EA839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7228-1911-4029-B7DA-37EE8CE9E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BE39-37A6-4BD8-A63C-6DE96AEEC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89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454422-CABB-478E-AF68-2CCFFE391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7" r="15156" b="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B3539F-E590-4DFC-86A6-D0AB14A2C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Model Deployment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5F45-63C9-477F-9EEB-A8CE3C23C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Benedictus Aryo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77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0BD1-B663-4FBB-AF20-08229E4C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8624" cy="1325563"/>
          </a:xfrm>
        </p:spPr>
        <p:txBody>
          <a:bodyPr/>
          <a:lstStyle/>
          <a:p>
            <a:r>
              <a:rPr lang="en-US" dirty="0"/>
              <a:t>Let’s imagine this scenario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AA45-B2CC-4735-8E1E-5859DFBD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487" cy="4351338"/>
          </a:xfrm>
        </p:spPr>
        <p:txBody>
          <a:bodyPr/>
          <a:lstStyle/>
          <a:p>
            <a:r>
              <a:rPr lang="en-US" dirty="0"/>
              <a:t>After finishing your Analysis on a dataset and finally you created the best performance machine learning model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How can people make use of your result ?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85A1A-F64B-4EC4-AF07-DF9C5631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7" y="0"/>
            <a:ext cx="5548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F857-049A-44E1-9C9C-EF3B5BDB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just send them the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notebook files and let them run it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7E5A6-C1D3-4530-B5EE-5DBCAC8F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9503" y="4488024"/>
            <a:ext cx="5074298" cy="95937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should have Anaconda 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 / Lab installed right ?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C45B-80DC-4B80-ACB3-AC36F76D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4" y="365125"/>
            <a:ext cx="10515600" cy="1325563"/>
          </a:xfrm>
        </p:spPr>
        <p:txBody>
          <a:bodyPr/>
          <a:lstStyle/>
          <a:p>
            <a:r>
              <a:rPr lang="en-US" dirty="0"/>
              <a:t>Depends on..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6F08C-9DB2-4D4D-BB04-23A6C60AAFA7}"/>
              </a:ext>
            </a:extLst>
          </p:cNvPr>
          <p:cNvSpPr txBox="1"/>
          <p:nvPr/>
        </p:nvSpPr>
        <p:spPr>
          <a:xfrm>
            <a:off x="228283" y="2519465"/>
            <a:ext cx="237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C4242"/>
                </a:solidFill>
                <a:latin typeface="Open Sans" panose="020B0606030504020204" pitchFamily="34" charset="0"/>
              </a:rPr>
              <a:t>Are the users know how to set up Python Environment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A35A1-1D1D-4CDF-BC6E-49907734D309}"/>
              </a:ext>
            </a:extLst>
          </p:cNvPr>
          <p:cNvSpPr txBox="1"/>
          <p:nvPr/>
        </p:nvSpPr>
        <p:spPr>
          <a:xfrm>
            <a:off x="3375690" y="2519465"/>
            <a:ext cx="218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C4242"/>
                </a:solidFill>
                <a:latin typeface="Open Sans" panose="020B0606030504020204" pitchFamily="34" charset="0"/>
              </a:rPr>
              <a:t>Are the users need to know python programming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7B706-720C-4EC8-A10E-84F2D5221D4E}"/>
              </a:ext>
            </a:extLst>
          </p:cNvPr>
          <p:cNvSpPr txBox="1"/>
          <p:nvPr/>
        </p:nvSpPr>
        <p:spPr>
          <a:xfrm>
            <a:off x="6259095" y="2519465"/>
            <a:ext cx="2561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C4242"/>
                </a:solidFill>
                <a:latin typeface="Open Sans" panose="020B0606030504020204" pitchFamily="34" charset="0"/>
              </a:rPr>
              <a:t>Are the users Data Scientist or Machine Learning Engineer who want to know your process of thinking?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1CBA6-82D7-40B0-95D4-803FE1F4E57B}"/>
              </a:ext>
            </a:extLst>
          </p:cNvPr>
          <p:cNvSpPr txBox="1"/>
          <p:nvPr/>
        </p:nvSpPr>
        <p:spPr>
          <a:xfrm>
            <a:off x="9574450" y="2519465"/>
            <a:ext cx="2368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C4242"/>
                </a:solidFill>
                <a:latin typeface="Open Sans" panose="020B0606030504020204" pitchFamily="34" charset="0"/>
              </a:rPr>
              <a:t>Then Just send the </a:t>
            </a:r>
            <a:r>
              <a:rPr lang="en-US" sz="2000" dirty="0" err="1">
                <a:solidFill>
                  <a:srgbClr val="FC4242"/>
                </a:solidFill>
                <a:latin typeface="Open Sans" panose="020B0606030504020204" pitchFamily="34" charset="0"/>
              </a:rPr>
              <a:t>Jupyter</a:t>
            </a:r>
            <a:r>
              <a:rPr lang="en-US" sz="2000" dirty="0">
                <a:solidFill>
                  <a:srgbClr val="FC4242"/>
                </a:solidFill>
                <a:latin typeface="Open Sans" panose="020B0606030504020204" pitchFamily="34" charset="0"/>
              </a:rPr>
              <a:t> Notebook Files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C2501E-75C5-412D-ACF1-E1EEB676D7DC}"/>
              </a:ext>
            </a:extLst>
          </p:cNvPr>
          <p:cNvGrpSpPr/>
          <p:nvPr/>
        </p:nvGrpSpPr>
        <p:grpSpPr>
          <a:xfrm>
            <a:off x="2536926" y="2657964"/>
            <a:ext cx="774441" cy="369332"/>
            <a:chOff x="2444620" y="4100034"/>
            <a:chExt cx="774441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F11CA-374B-48CB-9C67-804E9DA3A295}"/>
                </a:ext>
              </a:extLst>
            </p:cNvPr>
            <p:cNvCxnSpPr/>
            <p:nvPr/>
          </p:nvCxnSpPr>
          <p:spPr>
            <a:xfrm>
              <a:off x="2444620" y="4404049"/>
              <a:ext cx="774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14DF2A-6FC0-4DAC-99F9-33F3C31A96A3}"/>
                </a:ext>
              </a:extLst>
            </p:cNvPr>
            <p:cNvSpPr txBox="1"/>
            <p:nvPr/>
          </p:nvSpPr>
          <p:spPr>
            <a:xfrm>
              <a:off x="2589081" y="410003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D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887B3E-BE8B-41DE-BACD-B0E4EA7CF5A7}"/>
              </a:ext>
            </a:extLst>
          </p:cNvPr>
          <p:cNvGrpSpPr/>
          <p:nvPr/>
        </p:nvGrpSpPr>
        <p:grpSpPr>
          <a:xfrm>
            <a:off x="5438993" y="2651743"/>
            <a:ext cx="774441" cy="369332"/>
            <a:chOff x="2444620" y="4100034"/>
            <a:chExt cx="774441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F90D82-4BE1-4C53-952D-E7C449829541}"/>
                </a:ext>
              </a:extLst>
            </p:cNvPr>
            <p:cNvCxnSpPr/>
            <p:nvPr/>
          </p:nvCxnSpPr>
          <p:spPr>
            <a:xfrm>
              <a:off x="2444620" y="4404049"/>
              <a:ext cx="774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D47D48-2958-4F3B-BE48-9D312BD41F05}"/>
                </a:ext>
              </a:extLst>
            </p:cNvPr>
            <p:cNvSpPr txBox="1"/>
            <p:nvPr/>
          </p:nvSpPr>
          <p:spPr>
            <a:xfrm>
              <a:off x="2589081" y="410003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D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3C1674-210A-4446-B32D-FF97452B23DA}"/>
              </a:ext>
            </a:extLst>
          </p:cNvPr>
          <p:cNvGrpSpPr/>
          <p:nvPr/>
        </p:nvGrpSpPr>
        <p:grpSpPr>
          <a:xfrm>
            <a:off x="8661040" y="2654852"/>
            <a:ext cx="774441" cy="369332"/>
            <a:chOff x="2444620" y="4100034"/>
            <a:chExt cx="774441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7B2EF-C530-4DC0-BFC6-49D33DE28568}"/>
                </a:ext>
              </a:extLst>
            </p:cNvPr>
            <p:cNvCxnSpPr/>
            <p:nvPr/>
          </p:nvCxnSpPr>
          <p:spPr>
            <a:xfrm>
              <a:off x="2444620" y="4404049"/>
              <a:ext cx="774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6F9668-EB19-4842-B4C1-909085C3BAD6}"/>
                </a:ext>
              </a:extLst>
            </p:cNvPr>
            <p:cNvSpPr txBox="1"/>
            <p:nvPr/>
          </p:nvSpPr>
          <p:spPr>
            <a:xfrm>
              <a:off x="2589081" y="410003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D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4DBB0BC-A8C5-406E-9690-2F7F188896B2}"/>
              </a:ext>
            </a:extLst>
          </p:cNvPr>
          <p:cNvSpPr txBox="1">
            <a:spLocks/>
          </p:cNvSpPr>
          <p:nvPr/>
        </p:nvSpPr>
        <p:spPr>
          <a:xfrm>
            <a:off x="1982875" y="5318708"/>
            <a:ext cx="6837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Then make something else</a:t>
            </a:r>
            <a:endParaRPr lang="en-ID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AD5798-3C9F-42DF-9C5A-1754C551F7D9}"/>
              </a:ext>
            </a:extLst>
          </p:cNvPr>
          <p:cNvGrpSpPr/>
          <p:nvPr/>
        </p:nvGrpSpPr>
        <p:grpSpPr>
          <a:xfrm>
            <a:off x="997063" y="3493989"/>
            <a:ext cx="455574" cy="1721823"/>
            <a:chOff x="997063" y="3493989"/>
            <a:chExt cx="455574" cy="172182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0AE334-C33D-4CA3-A316-36786DBB6739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60" y="3493989"/>
              <a:ext cx="0" cy="172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4C5B24-21D1-4CE4-8F48-DC928637480C}"/>
                </a:ext>
              </a:extLst>
            </p:cNvPr>
            <p:cNvSpPr txBox="1"/>
            <p:nvPr/>
          </p:nvSpPr>
          <p:spPr>
            <a:xfrm>
              <a:off x="997063" y="4122365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D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200158-DE85-4C8D-BF5F-F33BBBE1CD5F}"/>
              </a:ext>
            </a:extLst>
          </p:cNvPr>
          <p:cNvGrpSpPr/>
          <p:nvPr/>
        </p:nvGrpSpPr>
        <p:grpSpPr>
          <a:xfrm>
            <a:off x="3757779" y="3430355"/>
            <a:ext cx="525590" cy="1785457"/>
            <a:chOff x="890170" y="3493989"/>
            <a:chExt cx="525590" cy="178545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8FCEAA4-4FA4-4BCE-9E19-225C182DAAE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60" y="3493989"/>
              <a:ext cx="0" cy="178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ADBCBF-2DF7-4CA3-9071-3986C7561860}"/>
                </a:ext>
              </a:extLst>
            </p:cNvPr>
            <p:cNvSpPr txBox="1"/>
            <p:nvPr/>
          </p:nvSpPr>
          <p:spPr>
            <a:xfrm>
              <a:off x="890170" y="418599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D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7E261C-119D-4364-B187-8B38859D3207}"/>
              </a:ext>
            </a:extLst>
          </p:cNvPr>
          <p:cNvGrpSpPr/>
          <p:nvPr/>
        </p:nvGrpSpPr>
        <p:grpSpPr>
          <a:xfrm>
            <a:off x="6842954" y="3827706"/>
            <a:ext cx="455574" cy="1388106"/>
            <a:chOff x="989048" y="3493989"/>
            <a:chExt cx="455574" cy="138810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68E458D-1401-40F1-8CA3-B333819330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60" y="3493989"/>
              <a:ext cx="0" cy="13881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1E1508-0D73-4D13-A1F7-001B793F0BCE}"/>
                </a:ext>
              </a:extLst>
            </p:cNvPr>
            <p:cNvSpPr txBox="1"/>
            <p:nvPr/>
          </p:nvSpPr>
          <p:spPr>
            <a:xfrm>
              <a:off x="989048" y="378864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D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A278FC-13D9-4886-A22C-CE8DB9E59B4D}"/>
              </a:ext>
            </a:extLst>
          </p:cNvPr>
          <p:cNvGrpSpPr/>
          <p:nvPr/>
        </p:nvGrpSpPr>
        <p:grpSpPr>
          <a:xfrm>
            <a:off x="10020400" y="3559267"/>
            <a:ext cx="463349" cy="1656545"/>
            <a:chOff x="952411" y="3493989"/>
            <a:chExt cx="463349" cy="165654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8E19F82-D371-46F9-92D6-A32A6566703B}"/>
                </a:ext>
              </a:extLst>
            </p:cNvPr>
            <p:cNvCxnSpPr>
              <a:cxnSpLocks/>
            </p:cNvCxnSpPr>
            <p:nvPr/>
          </p:nvCxnSpPr>
          <p:spPr>
            <a:xfrm>
              <a:off x="1415760" y="3493989"/>
              <a:ext cx="0" cy="16565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1FA60B-33F5-413C-A661-D78CAF825B7A}"/>
                </a:ext>
              </a:extLst>
            </p:cNvPr>
            <p:cNvSpPr txBox="1"/>
            <p:nvPr/>
          </p:nvSpPr>
          <p:spPr>
            <a:xfrm>
              <a:off x="952411" y="40570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85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4CA-850E-4E13-B312-5A3B1B82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2B7A-A15F-49C2-ACB9-F3299BFE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11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Machine Learning Model Deployment </vt:lpstr>
      <vt:lpstr>Let’s imagine this scenario</vt:lpstr>
      <vt:lpstr>Can we just send them the Jupyter notebook files and let them run it ?</vt:lpstr>
      <vt:lpstr>Depends on..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Deployment </dc:title>
  <dc:creator>Benedictus Aryo</dc:creator>
  <cp:lastModifiedBy>Benedictus Aryo</cp:lastModifiedBy>
  <cp:revision>1</cp:revision>
  <dcterms:created xsi:type="dcterms:W3CDTF">2020-12-13T12:41:42Z</dcterms:created>
  <dcterms:modified xsi:type="dcterms:W3CDTF">2020-12-13T13:01:33Z</dcterms:modified>
</cp:coreProperties>
</file>