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2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6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DE31A-9F22-4460-8EEF-2A61CEF6CB71}" type="datetimeFigureOut">
              <a:rPr lang="de-AT" smtClean="0"/>
              <a:t>10.04.2022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D11DA-433F-494B-9006-5E8BCDC3A6E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555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8E7B-15C0-4E3B-8BE7-885D8634C2FD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LM Raimund SIMBÜRGER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8712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A908-08DC-4DB6-883B-A90CA5742EA5}" type="datetime1">
              <a:rPr lang="de-AT" smtClean="0"/>
              <a:t>10.04.2022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LM Raimund SIMBÜRGER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909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43F-436E-46B1-B587-C8BA4CFC6B64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LM Raimund SIMBÜRGER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5611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C7E7-CB9F-41A6-A2D4-FF948AAC6DE0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LM Raimund SIMBÜRGER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3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128-2798-41D8-9684-F7C89C022529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LM Raimund SIMBÜRGER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47"/>
          <p:cNvSpPr>
            <a:spLocks noChangeArrowheads="1"/>
          </p:cNvSpPr>
          <p:nvPr userDrawn="1"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 sz="1800"/>
          </a:p>
        </p:txBody>
      </p:sp>
      <p:sp>
        <p:nvSpPr>
          <p:cNvPr id="8" name="Rectangle 101"/>
          <p:cNvSpPr>
            <a:spLocks noChangeArrowheads="1"/>
          </p:cNvSpPr>
          <p:nvPr userDrawn="1"/>
        </p:nvSpPr>
        <p:spPr bwMode="auto">
          <a:xfrm>
            <a:off x="203201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 sz="1800"/>
          </a:p>
        </p:txBody>
      </p:sp>
    </p:spTree>
    <p:extLst>
      <p:ext uri="{BB962C8B-B14F-4D97-AF65-F5344CB8AC3E}">
        <p14:creationId xmlns:p14="http://schemas.microsoft.com/office/powerpoint/2010/main" val="52696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/>
          <a:p>
            <a:r>
              <a:rPr lang="de-DE" dirty="0" smtClean="0"/>
              <a:t>Titelmasterformat durch Klicken </a:t>
            </a:r>
            <a:r>
              <a:rPr lang="de-DE" dirty="0" smtClean="0"/>
              <a:t>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128-2798-41D8-9684-F7C89C022529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LM Raimund SIMBÜRGER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47"/>
          <p:cNvSpPr>
            <a:spLocks noChangeArrowheads="1"/>
          </p:cNvSpPr>
          <p:nvPr userDrawn="1"/>
        </p:nvSpPr>
        <p:spPr bwMode="auto">
          <a:xfrm>
            <a:off x="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 sz="1800"/>
          </a:p>
        </p:txBody>
      </p:sp>
      <p:sp>
        <p:nvSpPr>
          <p:cNvPr id="8" name="Rectangle 101"/>
          <p:cNvSpPr>
            <a:spLocks noChangeArrowheads="1"/>
          </p:cNvSpPr>
          <p:nvPr userDrawn="1"/>
        </p:nvSpPr>
        <p:spPr bwMode="auto">
          <a:xfrm>
            <a:off x="203201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AT" sz="1800"/>
          </a:p>
        </p:txBody>
      </p:sp>
    </p:spTree>
    <p:extLst>
      <p:ext uri="{BB962C8B-B14F-4D97-AF65-F5344CB8AC3E}">
        <p14:creationId xmlns:p14="http://schemas.microsoft.com/office/powerpoint/2010/main" val="238649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3FCB-8850-4165-968E-1D211CE0A28C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LM Raimund SIMBÜRGER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11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A88D-CE5E-4E4D-A805-91CD54F1F085}" type="datetime1">
              <a:rPr lang="de-AT" smtClean="0"/>
              <a:t>10.04.2022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LM Raimund SIMBÜRGER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82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0992-4364-4779-880F-6CFAA63FB20F}" type="datetime1">
              <a:rPr lang="de-AT" smtClean="0"/>
              <a:t>10.04.2022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LM Raimund SIMBÜRGER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200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E4C5-ADB3-4C09-BA8E-45AB7F5A62D3}" type="datetime1">
              <a:rPr lang="de-AT" smtClean="0"/>
              <a:t>10.04.2022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LM Raimund SIMBÜRGER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662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A2B3-4D0F-4441-994A-55F97D936510}" type="datetime1">
              <a:rPr lang="de-AT" smtClean="0"/>
              <a:t>10.04.2022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LM Raimund SIMBÜRGER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627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83C5-A2C5-4E3A-BFBA-7B22E7DFCED1}" type="datetime1">
              <a:rPr lang="de-AT" smtClean="0"/>
              <a:t>10.04.2022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smtClean="0"/>
              <a:t>LM Raimund SIMBÜRGER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82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606" y="365125"/>
            <a:ext cx="875162" cy="10210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3AF8-F52A-4E94-9154-FE486495A3B5}" type="datetime1">
              <a:rPr lang="de-AT" smtClean="0"/>
              <a:t>10.04.2022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smtClean="0"/>
              <a:t>LM Raimund SIMBÜRGER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62A8-AA44-4579-896C-5EC8DEC9DC7F}" type="slidenum">
              <a:rPr lang="de-AT" smtClean="0"/>
              <a:t>‹Nr.›</a:t>
            </a:fld>
            <a:endParaRPr lang="de-AT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980" y="118861"/>
            <a:ext cx="875162" cy="10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72920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Gefahrgut-Grundausbildung</a:t>
            </a:r>
            <a:br>
              <a:rPr lang="de-DE" dirty="0" smtClean="0"/>
            </a:br>
            <a:r>
              <a:rPr lang="de-DE" dirty="0" smtClean="0"/>
              <a:t>FF-</a:t>
            </a:r>
            <a:r>
              <a:rPr lang="de-DE" dirty="0" err="1" smtClean="0"/>
              <a:t>Mariahof</a:t>
            </a:r>
            <a:r>
              <a:rPr lang="de-DE" dirty="0" smtClean="0"/>
              <a:t> / Übungsblock GG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Vorschlag für den Übungsblock Gefahrgut  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3FCB-8850-4165-968E-1D211CE0A28C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LM Raimund SIMBÜRGER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463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Laufzettel / Übersicht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46ED-12C0-4D5F-BB2C-04CD879FE653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LM Raimund SIMBÜRGER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2</a:t>
            </a:fld>
            <a:endParaRPr lang="de-AT"/>
          </a:p>
        </p:txBody>
      </p:sp>
      <p:graphicFrame>
        <p:nvGraphicFramePr>
          <p:cNvPr id="15" name="Inhaltsplatzhalt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67602"/>
              </p:ext>
            </p:extLst>
          </p:nvPr>
        </p:nvGraphicFramePr>
        <p:xfrm>
          <a:off x="3378925" y="1628498"/>
          <a:ext cx="5425441" cy="4560570"/>
        </p:xfrm>
        <a:graphic>
          <a:graphicData uri="http://schemas.openxmlformats.org/drawingml/2006/table">
            <a:tbl>
              <a:tblPr/>
              <a:tblGrid>
                <a:gridCol w="418012"/>
                <a:gridCol w="3466012"/>
                <a:gridCol w="1541417"/>
              </a:tblGrid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Erkennen von Gefahren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Gefahren durch Schadstoffe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Allg. Verhalten bei Schadstoffunfällen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22.04.2022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Elektrostatik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Armaturen/Kupplungen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Schläuche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Erdungsmaterial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03.06.2022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Auffangbehälter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Dichtmaterialien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Bindemittel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Mess- und Nachweißgeräte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17.06.2022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Schutzausrüstung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17.06.2022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Werkzeuge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Datenbanken und Nachschlagewerke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17.06.2022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Absperrmaterial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Sanitätsausrüstung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</a:tr>
              <a:tr h="227072"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A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Be- und Entlüftungsgeräte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A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17.06.2022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9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I. </a:t>
            </a:r>
            <a:r>
              <a:rPr lang="de-DE" dirty="0" smtClean="0"/>
              <a:t>Auffangen / Abdichten / Absperren</a:t>
            </a:r>
            <a:br>
              <a:rPr lang="de-DE" dirty="0" smtClean="0"/>
            </a:br>
            <a:r>
              <a:rPr lang="de-DE" sz="1800" dirty="0" smtClean="0"/>
              <a:t>20.05.2022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Auffangbehälter</a:t>
            </a:r>
          </a:p>
          <a:p>
            <a:r>
              <a:rPr lang="de-DE" dirty="0" smtClean="0"/>
              <a:t>Dichtmaterialien</a:t>
            </a:r>
          </a:p>
          <a:p>
            <a:r>
              <a:rPr lang="de-DE" dirty="0" smtClean="0"/>
              <a:t>Bindemittel</a:t>
            </a:r>
          </a:p>
          <a:p>
            <a:r>
              <a:rPr lang="de-DE" dirty="0" smtClean="0"/>
              <a:t>Werkzeuge</a:t>
            </a:r>
          </a:p>
          <a:p>
            <a:r>
              <a:rPr lang="de-DE" dirty="0" smtClean="0"/>
              <a:t>Absperrmaterial</a:t>
            </a:r>
          </a:p>
          <a:p>
            <a:r>
              <a:rPr lang="de-DE" dirty="0" smtClean="0"/>
              <a:t>Sanitätsausrüstung</a:t>
            </a:r>
            <a:endParaRPr lang="de-DE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035A0-B8F7-4947-80A0-0FAAF81859FD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LM Raimund SIMBÜRGER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12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II. Pumpen / Erden</a:t>
            </a:r>
            <a:r>
              <a:rPr lang="de-DE" dirty="0"/>
              <a:t/>
            </a:r>
            <a:br>
              <a:rPr lang="de-DE" dirty="0"/>
            </a:br>
            <a:r>
              <a:rPr lang="de-DE" sz="1800" dirty="0" smtClean="0"/>
              <a:t>03.06.2022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Elektrostatik</a:t>
            </a:r>
          </a:p>
          <a:p>
            <a:r>
              <a:rPr lang="de-DE" dirty="0" smtClean="0"/>
              <a:t>Pumpen</a:t>
            </a:r>
          </a:p>
          <a:p>
            <a:r>
              <a:rPr lang="de-DE" dirty="0" smtClean="0"/>
              <a:t>Armaturen/Kupplungen</a:t>
            </a:r>
          </a:p>
          <a:p>
            <a:r>
              <a:rPr lang="de-DE" dirty="0" smtClean="0"/>
              <a:t>Schläuche</a:t>
            </a:r>
          </a:p>
          <a:p>
            <a:r>
              <a:rPr lang="de-DE" dirty="0" smtClean="0"/>
              <a:t>Erdungsmaterial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128-2798-41D8-9684-F7C89C022529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LM Raimund SIMBÜRGER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11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III. Schutzausrüstung / Nachschlagewerk</a:t>
            </a:r>
            <a:r>
              <a:rPr lang="de-DE" dirty="0"/>
              <a:t/>
            </a:r>
            <a:br>
              <a:rPr lang="de-DE" dirty="0"/>
            </a:br>
            <a:r>
              <a:rPr lang="de-DE" sz="1800" dirty="0" smtClean="0"/>
              <a:t>17.06.2022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Mess-und Nachschlagewerke</a:t>
            </a:r>
          </a:p>
          <a:p>
            <a:r>
              <a:rPr lang="de-DE" dirty="0" smtClean="0"/>
              <a:t>Schutzausrüstung und Deko</a:t>
            </a:r>
          </a:p>
          <a:p>
            <a:r>
              <a:rPr lang="de-DE" dirty="0" smtClean="0"/>
              <a:t>Datenbanken und Nachschlagewerke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- und Entlüftungsgeräte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128-2798-41D8-9684-F7C89C022529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LM Raimund SIMBÜRGER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40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IV. Abschlussübung</a:t>
            </a:r>
            <a:r>
              <a:rPr lang="de-DE" dirty="0"/>
              <a:t/>
            </a:r>
            <a:br>
              <a:rPr lang="de-DE" dirty="0"/>
            </a:br>
            <a:r>
              <a:rPr lang="de-DE" sz="1800" dirty="0" smtClean="0"/>
              <a:t>01.07.2022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üblich Stoffaustritt, CSA, Abdichten, Deko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128-2798-41D8-9684-F7C89C022529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LM Raimund SIMBÜRGER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151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Anmerkungen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 Übung I bis III</a:t>
            </a:r>
          </a:p>
          <a:p>
            <a:pPr lvl="1"/>
            <a:r>
              <a:rPr lang="de-DE" dirty="0" smtClean="0"/>
              <a:t>~2h Übungsdauer im Stationsbetrieb</a:t>
            </a:r>
          </a:p>
          <a:p>
            <a:pPr lvl="1"/>
            <a:r>
              <a:rPr lang="de-DE" dirty="0" smtClean="0"/>
              <a:t>Grundsätzlich sehr dichtes Programm vielleicht etwas auflockern und eine Übung mehr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128-2798-41D8-9684-F7C89C022529}" type="datetime1">
              <a:rPr lang="de-AT" smtClean="0"/>
              <a:t>10.04.2022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LM Raimund SIMBÜRGER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862A8-AA44-4579-896C-5EC8DEC9DC7F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90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</Words>
  <Application>Microsoft Office PowerPoint</Application>
  <PresentationFormat>Breitbild</PresentationFormat>
  <Paragraphs>102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Gefahrgut-Grundausbildung FF-Mariahof / Übungsblock GG</vt:lpstr>
      <vt:lpstr>Laufzettel / Übersicht</vt:lpstr>
      <vt:lpstr>I. Auffangen / Abdichten / Absperren 20.05.2022</vt:lpstr>
      <vt:lpstr>II. Pumpen / Erden 03.06.2022</vt:lpstr>
      <vt:lpstr>III. Schutzausrüstung / Nachschlagewerk 17.06.2022</vt:lpstr>
      <vt:lpstr>IV. Abschlussübung 01.07.2022</vt:lpstr>
      <vt:lpstr>Anmerkungen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Raimund</dc:creator>
  <cp:lastModifiedBy>Raim</cp:lastModifiedBy>
  <cp:revision>117</cp:revision>
  <dcterms:created xsi:type="dcterms:W3CDTF">2015-05-22T20:38:48Z</dcterms:created>
  <dcterms:modified xsi:type="dcterms:W3CDTF">2022-04-10T13:44:34Z</dcterms:modified>
</cp:coreProperties>
</file>