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443" autoAdjust="0"/>
  </p:normalViewPr>
  <p:slideViewPr>
    <p:cSldViewPr>
      <p:cViewPr varScale="1">
        <p:scale>
          <a:sx n="78" d="100"/>
          <a:sy n="78" d="100"/>
        </p:scale>
        <p:origin x="-16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0DF0-B1C5-4D47-8EA5-F602002EB50E}" type="datetimeFigureOut">
              <a:rPr lang="de-DE" smtClean="0"/>
              <a:pPr/>
              <a:t>23.02.2014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DFB1C-DE11-4F90-BE4D-999E7974CDB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0DF0-B1C5-4D47-8EA5-F602002EB50E}" type="datetimeFigureOut">
              <a:rPr lang="de-DE" smtClean="0"/>
              <a:pPr/>
              <a:t>23.02.2014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DFB1C-DE11-4F90-BE4D-999E7974CDB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0DF0-B1C5-4D47-8EA5-F602002EB50E}" type="datetimeFigureOut">
              <a:rPr lang="de-DE" smtClean="0"/>
              <a:pPr/>
              <a:t>23.02.2014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DFB1C-DE11-4F90-BE4D-999E7974CDB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0DF0-B1C5-4D47-8EA5-F602002EB50E}" type="datetimeFigureOut">
              <a:rPr lang="de-DE" smtClean="0"/>
              <a:pPr/>
              <a:t>23.02.2014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DFB1C-DE11-4F90-BE4D-999E7974CDB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0DF0-B1C5-4D47-8EA5-F602002EB50E}" type="datetimeFigureOut">
              <a:rPr lang="de-DE" smtClean="0"/>
              <a:pPr/>
              <a:t>23.02.2014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DFB1C-DE11-4F90-BE4D-999E7974CDB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0DF0-B1C5-4D47-8EA5-F602002EB50E}" type="datetimeFigureOut">
              <a:rPr lang="de-DE" smtClean="0"/>
              <a:pPr/>
              <a:t>23.02.2014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DFB1C-DE11-4F90-BE4D-999E7974CDB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0DF0-B1C5-4D47-8EA5-F602002EB50E}" type="datetimeFigureOut">
              <a:rPr lang="de-DE" smtClean="0"/>
              <a:pPr/>
              <a:t>23.02.2014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DFB1C-DE11-4F90-BE4D-999E7974CDB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0DF0-B1C5-4D47-8EA5-F602002EB50E}" type="datetimeFigureOut">
              <a:rPr lang="de-DE" smtClean="0"/>
              <a:pPr/>
              <a:t>23.02.2014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DFB1C-DE11-4F90-BE4D-999E7974CDB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0DF0-B1C5-4D47-8EA5-F602002EB50E}" type="datetimeFigureOut">
              <a:rPr lang="de-DE" smtClean="0"/>
              <a:pPr/>
              <a:t>23.02.2014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DFB1C-DE11-4F90-BE4D-999E7974CDB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0DF0-B1C5-4D47-8EA5-F602002EB50E}" type="datetimeFigureOut">
              <a:rPr lang="de-DE" smtClean="0"/>
              <a:pPr/>
              <a:t>23.02.2014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DFB1C-DE11-4F90-BE4D-999E7974CDB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0DF0-B1C5-4D47-8EA5-F602002EB50E}" type="datetimeFigureOut">
              <a:rPr lang="de-DE" smtClean="0"/>
              <a:pPr/>
              <a:t>23.02.2014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DFB1C-DE11-4F90-BE4D-999E7974CDB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50DF0-B1C5-4D47-8EA5-F602002EB50E}" type="datetimeFigureOut">
              <a:rPr lang="de-DE" smtClean="0"/>
              <a:pPr/>
              <a:t>23.02.2014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DFB1C-DE11-4F90-BE4D-999E7974CDB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Gegenüberstellung der Versuchsauswertungen VDKD A3</a:t>
            </a:r>
            <a:br>
              <a:rPr lang="de-DE" dirty="0" smtClean="0"/>
            </a:br>
            <a:r>
              <a:rPr lang="de-DE" dirty="0" smtClean="0"/>
              <a:t>Streckbiegen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Altes Versuchsmaterial und neues Versuchsmaterial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Auswertung </a:t>
            </a:r>
            <a:r>
              <a:rPr lang="de-DE" dirty="0" err="1" smtClean="0"/>
              <a:t>Standardabw</a:t>
            </a:r>
            <a:r>
              <a:rPr lang="de-DE" dirty="0" smtClean="0"/>
              <a:t>. Kontur</a:t>
            </a:r>
            <a:br>
              <a:rPr lang="de-DE" dirty="0" smtClean="0"/>
            </a:br>
            <a:r>
              <a:rPr lang="de-DE" dirty="0" smtClean="0"/>
              <a:t>Neu Versuchsreihe</a:t>
            </a:r>
            <a:br>
              <a:rPr lang="de-DE" dirty="0" smtClean="0"/>
            </a:br>
            <a:endParaRPr lang="de-DE" dirty="0"/>
          </a:p>
        </p:txBody>
      </p:sp>
      <p:pic>
        <p:nvPicPr>
          <p:cNvPr id="4" name="Inhaltsplatzhalter 3" descr="Vergleich Kontur Standardabweichun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340768"/>
            <a:ext cx="7720985" cy="482402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Auswertung </a:t>
            </a:r>
            <a:r>
              <a:rPr lang="de-DE" dirty="0" err="1" smtClean="0"/>
              <a:t>Standardabw</a:t>
            </a:r>
            <a:r>
              <a:rPr lang="de-DE" dirty="0" smtClean="0"/>
              <a:t>. Spalt Neue Versuchsreihe</a:t>
            </a:r>
            <a:endParaRPr lang="de-DE" dirty="0"/>
          </a:p>
        </p:txBody>
      </p:sp>
      <p:pic>
        <p:nvPicPr>
          <p:cNvPr id="4" name="Inhaltsplatzhalter 3" descr="Vergleich Kontur Standardabweichun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484784"/>
            <a:ext cx="7407093" cy="462790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Fehler </a:t>
            </a:r>
            <a:br>
              <a:rPr lang="de-DE" dirty="0" smtClean="0"/>
            </a:br>
            <a:r>
              <a:rPr lang="de-DE" dirty="0" smtClean="0"/>
              <a:t>Kontur F17 alt/neu</a:t>
            </a:r>
            <a:endParaRPr lang="de-DE" dirty="0"/>
          </a:p>
        </p:txBody>
      </p:sp>
      <p:pic>
        <p:nvPicPr>
          <p:cNvPr id="4" name="Inhaltsplatzhalter 3" descr="Fehler Gegenüberstellung Kontur F17 und nF1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83452" y="1340768"/>
            <a:ext cx="7288948" cy="432048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Gegenüberstellung Fehler</a:t>
            </a:r>
            <a:br>
              <a:rPr lang="de-DE" dirty="0" smtClean="0"/>
            </a:br>
            <a:r>
              <a:rPr lang="de-DE" dirty="0" smtClean="0"/>
              <a:t>Kontur </a:t>
            </a:r>
            <a:r>
              <a:rPr lang="de-DE" dirty="0" err="1" smtClean="0"/>
              <a:t>Fxx</a:t>
            </a:r>
            <a:r>
              <a:rPr lang="de-DE" dirty="0" smtClean="0"/>
              <a:t> alt/neu</a:t>
            </a:r>
            <a:endParaRPr lang="de-DE" dirty="0"/>
          </a:p>
        </p:txBody>
      </p:sp>
      <p:pic>
        <p:nvPicPr>
          <p:cNvPr id="4" name="Inhaltsplatzhalter 3" descr="Fehler Gegenüberstellung Kontur Fxx alt und neu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844824"/>
            <a:ext cx="6863870" cy="396044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Gegenüberst</a:t>
            </a:r>
            <a:r>
              <a:rPr lang="de-DE" dirty="0" smtClean="0"/>
              <a:t>. Fehler</a:t>
            </a:r>
            <a:br>
              <a:rPr lang="de-DE" dirty="0" smtClean="0"/>
            </a:br>
            <a:r>
              <a:rPr lang="de-DE" dirty="0" smtClean="0"/>
              <a:t>Spalt F17 alt/neu</a:t>
            </a:r>
            <a:endParaRPr lang="de-DE" dirty="0"/>
          </a:p>
        </p:txBody>
      </p:sp>
      <p:pic>
        <p:nvPicPr>
          <p:cNvPr id="4" name="Inhaltsplatzhalter 3" descr="Fehler Vergleich Spalt F17 alt und neu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772816"/>
            <a:ext cx="6467482" cy="381554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Fehler Spalt </a:t>
            </a:r>
            <a:r>
              <a:rPr lang="de-DE" dirty="0" err="1" smtClean="0"/>
              <a:t>Fxx</a:t>
            </a:r>
            <a:r>
              <a:rPr lang="de-DE" dirty="0" smtClean="0"/>
              <a:t> alt/neu</a:t>
            </a:r>
            <a:endParaRPr lang="de-DE" dirty="0"/>
          </a:p>
        </p:txBody>
      </p:sp>
      <p:pic>
        <p:nvPicPr>
          <p:cNvPr id="4" name="Inhaltsplatzhalter 3" descr="Fehler Spalt Fxx alt und neu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5129" y="1226280"/>
            <a:ext cx="7422327" cy="4506976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Mittelwerte Kontur</a:t>
            </a:r>
            <a:endParaRPr lang="de-DE" dirty="0"/>
          </a:p>
        </p:txBody>
      </p:sp>
      <p:pic>
        <p:nvPicPr>
          <p:cNvPr id="4" name="Inhaltsplatzhalter 3" descr="Vergleich Mittelwert Kontu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1950" y="1412776"/>
            <a:ext cx="8071949" cy="475252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Mittelwerte Spalt</a:t>
            </a:r>
            <a:endParaRPr lang="de-DE" dirty="0"/>
          </a:p>
        </p:txBody>
      </p:sp>
      <p:pic>
        <p:nvPicPr>
          <p:cNvPr id="4" name="Inhaltsplatzhalter 3" descr="Vergleich Mittelwert Spal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157190"/>
            <a:ext cx="7285965" cy="5080122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Bildschirmpräsentation 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Larissa-Design</vt:lpstr>
      <vt:lpstr>Gegenüberstellung der Versuchsauswertungen VDKD A3 Streckbiegen </vt:lpstr>
      <vt:lpstr>Auswertung Standardabw. Kontur Neu Versuchsreihe </vt:lpstr>
      <vt:lpstr>Auswertung Standardabw. Spalt Neue Versuchsreihe</vt:lpstr>
      <vt:lpstr>Fehler  Kontur F17 alt/neu</vt:lpstr>
      <vt:lpstr>Gegenüberstellung Fehler Kontur Fxx alt/neu</vt:lpstr>
      <vt:lpstr>Gegenüberst. Fehler Spalt F17 alt/neu</vt:lpstr>
      <vt:lpstr>Fehler Spalt Fxx alt/neu</vt:lpstr>
      <vt:lpstr>Vergleich Mittelwerte Kontur</vt:lpstr>
      <vt:lpstr>Vergleich Mittelwerte Spalt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Gegenüberstellung der Versuchsauswertungen VDKD A3 Streckbiegen</dc:title>
  <dc:creator>B</dc:creator>
  <cp:lastModifiedBy>B</cp:lastModifiedBy>
  <cp:revision>3</cp:revision>
  <dcterms:created xsi:type="dcterms:W3CDTF">2014-02-23T17:17:40Z</dcterms:created>
  <dcterms:modified xsi:type="dcterms:W3CDTF">2014-02-23T17:42:17Z</dcterms:modified>
</cp:coreProperties>
</file>