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6" autoAdjust="0"/>
  </p:normalViewPr>
  <p:slideViewPr>
    <p:cSldViewPr>
      <p:cViewPr>
        <p:scale>
          <a:sx n="180" d="100"/>
          <a:sy n="180" d="100"/>
        </p:scale>
        <p:origin x="1200" y="7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6507-D321-4542-81D3-CCDA78B81BC0}" type="datetimeFigureOut">
              <a:rPr lang="de-DE" smtClean="0"/>
              <a:t>16.03.2014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962-CB81-4289-9040-F9C92B56E41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6507-D321-4542-81D3-CCDA78B81BC0}" type="datetimeFigureOut">
              <a:rPr lang="de-DE" smtClean="0"/>
              <a:t>16.03.2014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962-CB81-4289-9040-F9C92B56E41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6507-D321-4542-81D3-CCDA78B81BC0}" type="datetimeFigureOut">
              <a:rPr lang="de-DE" smtClean="0"/>
              <a:t>16.03.2014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962-CB81-4289-9040-F9C92B56E41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6507-D321-4542-81D3-CCDA78B81BC0}" type="datetimeFigureOut">
              <a:rPr lang="de-DE" smtClean="0"/>
              <a:t>16.03.2014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962-CB81-4289-9040-F9C92B56E41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6507-D321-4542-81D3-CCDA78B81BC0}" type="datetimeFigureOut">
              <a:rPr lang="de-DE" smtClean="0"/>
              <a:t>16.03.2014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962-CB81-4289-9040-F9C92B56E41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6507-D321-4542-81D3-CCDA78B81BC0}" type="datetimeFigureOut">
              <a:rPr lang="de-DE" smtClean="0"/>
              <a:t>16.03.2014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962-CB81-4289-9040-F9C92B56E41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6507-D321-4542-81D3-CCDA78B81BC0}" type="datetimeFigureOut">
              <a:rPr lang="de-DE" smtClean="0"/>
              <a:t>16.03.2014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962-CB81-4289-9040-F9C92B56E41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6507-D321-4542-81D3-CCDA78B81BC0}" type="datetimeFigureOut">
              <a:rPr lang="de-DE" smtClean="0"/>
              <a:t>16.03.2014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962-CB81-4289-9040-F9C92B56E41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6507-D321-4542-81D3-CCDA78B81BC0}" type="datetimeFigureOut">
              <a:rPr lang="de-DE" smtClean="0"/>
              <a:t>16.03.2014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962-CB81-4289-9040-F9C92B56E41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6507-D321-4542-81D3-CCDA78B81BC0}" type="datetimeFigureOut">
              <a:rPr lang="de-DE" smtClean="0"/>
              <a:t>16.03.2014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962-CB81-4289-9040-F9C92B56E41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6507-D321-4542-81D3-CCDA78B81BC0}" type="datetimeFigureOut">
              <a:rPr lang="de-DE" smtClean="0"/>
              <a:t>16.03.2014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962-CB81-4289-9040-F9C92B56E41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06507-D321-4542-81D3-CCDA78B81BC0}" type="datetimeFigureOut">
              <a:rPr lang="de-DE" smtClean="0"/>
              <a:t>16.03.2014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B8962-CB81-4289-9040-F9C92B56E419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Darstellung Messerauswertung</a:t>
            </a:r>
            <a:br>
              <a:rPr lang="de-DE" smtClean="0"/>
            </a:b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Alter und Neuer Versuchsdurchführung</a:t>
            </a:r>
          </a:p>
          <a:p>
            <a:endParaRPr lang="de-DE"/>
          </a:p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mtClean="0"/>
              <a:t>Alle neuen Messwerte</a:t>
            </a:r>
            <a:br>
              <a:rPr lang="de-DE" smtClean="0"/>
            </a:br>
            <a:endParaRPr lang="de-DE"/>
          </a:p>
        </p:txBody>
      </p:sp>
      <p:pic>
        <p:nvPicPr>
          <p:cNvPr id="4" name="Inhaltsplatzhalter 3" descr="IndikatorenKomplet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122" y="1600200"/>
            <a:ext cx="8143755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Alte Auswertung engere Wahl</a:t>
            </a:r>
            <a:endParaRPr lang="de-DE"/>
          </a:p>
        </p:txBody>
      </p:sp>
      <p:pic>
        <p:nvPicPr>
          <p:cNvPr id="4" name="Inhaltsplatzhalter 3" descr="AlteWerteNarr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383463"/>
            <a:ext cx="6708473" cy="455591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Neue Werte engere Wahl</a:t>
            </a:r>
            <a:endParaRPr lang="de-DE"/>
          </a:p>
        </p:txBody>
      </p:sp>
      <p:pic>
        <p:nvPicPr>
          <p:cNvPr id="4" name="Inhaltsplatzhalter 3" descr="NeueWerteNarr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279520"/>
            <a:ext cx="6742677" cy="45789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Alte Werte Favoriten</a:t>
            </a:r>
            <a:endParaRPr lang="de-DE"/>
          </a:p>
        </p:txBody>
      </p:sp>
      <p:pic>
        <p:nvPicPr>
          <p:cNvPr id="4" name="Inhaltsplatzhalter 3" descr="AtleWerteB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171046"/>
            <a:ext cx="6336704" cy="463023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Neue Werte Favoriten</a:t>
            </a:r>
            <a:endParaRPr lang="de-DE"/>
          </a:p>
        </p:txBody>
      </p:sp>
      <p:pic>
        <p:nvPicPr>
          <p:cNvPr id="4" name="Inhaltsplatzhalter 3" descr="NeueWertB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7035" y="1562772"/>
            <a:ext cx="6581245" cy="43145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Vergleich Eigenschaften Alt/Neu</a:t>
            </a:r>
            <a:endParaRPr lang="de-DE"/>
          </a:p>
        </p:txBody>
      </p:sp>
      <p:pic>
        <p:nvPicPr>
          <p:cNvPr id="4" name="Inhaltsplatzhalter 3" descr="DiffAltNeuPropert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780928"/>
            <a:ext cx="7931757" cy="172819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Nur Indikatoren</a:t>
            </a:r>
            <a:endParaRPr lang="de-DE"/>
          </a:p>
        </p:txBody>
      </p:sp>
      <p:pic>
        <p:nvPicPr>
          <p:cNvPr id="4" name="Inhaltsplatzhalter 3" descr="IndikatorOnl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9712" y="1162579"/>
            <a:ext cx="4536504" cy="5290757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Bildschirmpräsentation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Darstellung Messerauswertung </vt:lpstr>
      <vt:lpstr>Alle neuen Messwerte </vt:lpstr>
      <vt:lpstr>Alte Auswertung engere Wahl</vt:lpstr>
      <vt:lpstr>Neue Werte engere Wahl</vt:lpstr>
      <vt:lpstr>Alte Werte Favoriten</vt:lpstr>
      <vt:lpstr>Neue Werte Favoriten</vt:lpstr>
      <vt:lpstr>Vergleich Eigenschaften Alt/Neu</vt:lpstr>
      <vt:lpstr>Nur Indikatoren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Darstellung Messerauswertung </dc:title>
  <dc:creator>B</dc:creator>
  <cp:lastModifiedBy>B</cp:lastModifiedBy>
  <cp:revision>1</cp:revision>
  <dcterms:created xsi:type="dcterms:W3CDTF">2014-03-16T18:04:23Z</dcterms:created>
  <dcterms:modified xsi:type="dcterms:W3CDTF">2014-03-16T18:13:55Z</dcterms:modified>
</cp:coreProperties>
</file>