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>
      <p:cViewPr>
        <p:scale>
          <a:sx n="130" d="100"/>
          <a:sy n="130" d="100"/>
        </p:scale>
        <p:origin x="-234" y="18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A951C-F310-4182-876C-92DE733A74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5D7D956-FE36-4ADC-BEF6-6918B0C49CB9}">
      <dgm:prSet phldrT="[Text]" custT="1"/>
      <dgm:spPr/>
      <dgm:t>
        <a:bodyPr/>
        <a:lstStyle/>
        <a:p>
          <a:r>
            <a:rPr lang="de-DE" sz="1200" smtClean="0"/>
            <a:t>Ziele und Vorgehensweisen</a:t>
          </a:r>
        </a:p>
      </dgm:t>
    </dgm:pt>
    <dgm:pt modelId="{53A1E188-4ED4-4F06-8BC9-3E924BB4164B}" type="parTrans" cxnId="{8E29469C-DBF0-4BF6-89F4-91C163CF5A65}">
      <dgm:prSet/>
      <dgm:spPr/>
      <dgm:t>
        <a:bodyPr/>
        <a:lstStyle/>
        <a:p>
          <a:endParaRPr lang="de-DE"/>
        </a:p>
      </dgm:t>
    </dgm:pt>
    <dgm:pt modelId="{D5E2A8B7-607E-43DE-8DD3-9BD5317603F1}" type="sibTrans" cxnId="{8E29469C-DBF0-4BF6-89F4-91C163CF5A65}">
      <dgm:prSet/>
      <dgm:spPr/>
      <dgm:t>
        <a:bodyPr/>
        <a:lstStyle/>
        <a:p>
          <a:endParaRPr lang="de-DE"/>
        </a:p>
      </dgm:t>
    </dgm:pt>
    <dgm:pt modelId="{36D23304-66F9-4270-BB84-ECD833D3E5EB}">
      <dgm:prSet phldrT="[Text]" custT="1"/>
      <dgm:spPr/>
      <dgm:t>
        <a:bodyPr/>
        <a:lstStyle/>
        <a:p>
          <a:r>
            <a:rPr lang="de-DE" sz="1000" smtClean="0"/>
            <a:t>Ermittlung von Prozessschwankungen bei unterschiedlichen Vormaterialien mit Hilfe statistischer Mittel</a:t>
          </a:r>
          <a:endParaRPr lang="de-DE" sz="1000"/>
        </a:p>
      </dgm:t>
    </dgm:pt>
    <dgm:pt modelId="{E8BB290E-F405-41C6-B49E-B47813CB3A03}" type="parTrans" cxnId="{C48C9AD8-CA9D-4EC2-A02D-C979BE1221A7}">
      <dgm:prSet/>
      <dgm:spPr/>
      <dgm:t>
        <a:bodyPr/>
        <a:lstStyle/>
        <a:p>
          <a:endParaRPr lang="de-DE"/>
        </a:p>
      </dgm:t>
    </dgm:pt>
    <dgm:pt modelId="{1B5B472C-5ACA-4FA5-90A3-34D85FB1992C}" type="sibTrans" cxnId="{C48C9AD8-CA9D-4EC2-A02D-C979BE1221A7}">
      <dgm:prSet/>
      <dgm:spPr/>
      <dgm:t>
        <a:bodyPr/>
        <a:lstStyle/>
        <a:p>
          <a:endParaRPr lang="de-DE"/>
        </a:p>
      </dgm:t>
    </dgm:pt>
    <dgm:pt modelId="{A4871E38-4F31-4537-A71A-49D892991ECB}">
      <dgm:prSet phldrT="[Text]" custT="1"/>
      <dgm:spPr/>
      <dgm:t>
        <a:bodyPr/>
        <a:lstStyle/>
        <a:p>
          <a:r>
            <a:rPr lang="de-DE" sz="1000" smtClean="0"/>
            <a:t>Die unterschiedlichen </a:t>
          </a:r>
          <a:r>
            <a:rPr lang="de-DE" sz="1000" smtClean="0"/>
            <a:t>Chargen  </a:t>
          </a:r>
          <a:r>
            <a:rPr lang="de-DE" sz="1000" smtClean="0"/>
            <a:t>durchlaufen alle Fertigungsstufen </a:t>
          </a:r>
          <a:endParaRPr lang="de-DE" sz="1000"/>
        </a:p>
      </dgm:t>
    </dgm:pt>
    <dgm:pt modelId="{02965087-E278-46ED-BC78-5BFE7877136B}" type="parTrans" cxnId="{45FE58D4-DF41-403B-990B-3BEF0E5DE89F}">
      <dgm:prSet/>
      <dgm:spPr/>
      <dgm:t>
        <a:bodyPr/>
        <a:lstStyle/>
        <a:p>
          <a:endParaRPr lang="de-DE"/>
        </a:p>
      </dgm:t>
    </dgm:pt>
    <dgm:pt modelId="{F4976DED-CA2D-4580-9FEA-304F60C8B796}" type="sibTrans" cxnId="{45FE58D4-DF41-403B-990B-3BEF0E5DE89F}">
      <dgm:prSet/>
      <dgm:spPr/>
      <dgm:t>
        <a:bodyPr/>
        <a:lstStyle/>
        <a:p>
          <a:endParaRPr lang="de-DE"/>
        </a:p>
      </dgm:t>
    </dgm:pt>
    <dgm:pt modelId="{11B4A274-5695-4ACD-9E63-C343A9B02F68}">
      <dgm:prSet phldrT="[Text]" custT="1"/>
      <dgm:spPr/>
      <dgm:t>
        <a:bodyPr/>
        <a:lstStyle/>
        <a:p>
          <a:r>
            <a:rPr lang="de-DE" sz="1000" smtClean="0"/>
            <a:t>Spezifische Untersuchung des Einflusses verschiedener Wirkteile </a:t>
          </a:r>
          <a:r>
            <a:rPr lang="de-DE" sz="1000" smtClean="0"/>
            <a:t>in </a:t>
          </a:r>
          <a:r>
            <a:rPr lang="de-DE" sz="1000" smtClean="0"/>
            <a:t>Hinblick auf </a:t>
          </a:r>
          <a:r>
            <a:rPr lang="de-DE" sz="1000" smtClean="0"/>
            <a:t>die Prozessfähigkeit </a:t>
          </a:r>
          <a:r>
            <a:rPr lang="de-DE" sz="1000" smtClean="0"/>
            <a:t>bei bestimmter Fertigungsstufe  (Kröpfen)</a:t>
          </a:r>
          <a:endParaRPr lang="de-DE" sz="1000"/>
        </a:p>
      </dgm:t>
    </dgm:pt>
    <dgm:pt modelId="{63C978A6-C10F-447D-9C84-0CF742E2016B}" type="parTrans" cxnId="{8D064293-77D8-490D-89C4-E304A9A5B28B}">
      <dgm:prSet/>
      <dgm:spPr/>
      <dgm:t>
        <a:bodyPr/>
        <a:lstStyle/>
        <a:p>
          <a:endParaRPr lang="de-DE"/>
        </a:p>
      </dgm:t>
    </dgm:pt>
    <dgm:pt modelId="{9F265D13-8364-409A-8F09-164B63E63A78}" type="sibTrans" cxnId="{8D064293-77D8-490D-89C4-E304A9A5B28B}">
      <dgm:prSet/>
      <dgm:spPr/>
      <dgm:t>
        <a:bodyPr/>
        <a:lstStyle/>
        <a:p>
          <a:endParaRPr lang="de-DE"/>
        </a:p>
      </dgm:t>
    </dgm:pt>
    <dgm:pt modelId="{B993A131-0068-4418-ACF3-06B86EE3A047}">
      <dgm:prSet phldrT="[Text]" custT="1"/>
      <dgm:spPr/>
      <dgm:t>
        <a:bodyPr/>
        <a:lstStyle/>
        <a:p>
          <a:r>
            <a:rPr lang="de-DE" sz="1000" smtClean="0"/>
            <a:t>Materialien einer Charge werden auf der Fertigungsstufe mit verschiedenen Wirkteilkombinationen bearbeitet</a:t>
          </a:r>
          <a:endParaRPr lang="de-DE" sz="1000"/>
        </a:p>
      </dgm:t>
    </dgm:pt>
    <dgm:pt modelId="{7A9E3E7B-0A0F-490D-90F5-5DD407F62CB8}" type="parTrans" cxnId="{D42D71E6-D334-4BFE-A414-36A0B106D254}">
      <dgm:prSet/>
      <dgm:spPr/>
      <dgm:t>
        <a:bodyPr/>
        <a:lstStyle/>
        <a:p>
          <a:endParaRPr lang="de-DE"/>
        </a:p>
      </dgm:t>
    </dgm:pt>
    <dgm:pt modelId="{ED2685EB-F091-453E-B154-09A015DE4F0A}" type="sibTrans" cxnId="{D42D71E6-D334-4BFE-A414-36A0B106D254}">
      <dgm:prSet/>
      <dgm:spPr/>
      <dgm:t>
        <a:bodyPr/>
        <a:lstStyle/>
        <a:p>
          <a:endParaRPr lang="de-DE"/>
        </a:p>
      </dgm:t>
    </dgm:pt>
    <dgm:pt modelId="{3D6FD6B5-4EB5-477A-920B-42FE4685C280}">
      <dgm:prSet custT="1"/>
      <dgm:spPr/>
      <dgm:t>
        <a:bodyPr/>
        <a:lstStyle/>
        <a:p>
          <a:r>
            <a:rPr lang="de-DE" sz="1000" smtClean="0"/>
            <a:t>Messergebnisse werden in Tabellen festgehalten und statistisch ausgewertet</a:t>
          </a:r>
          <a:endParaRPr lang="de-DE" sz="1000"/>
        </a:p>
      </dgm:t>
    </dgm:pt>
    <dgm:pt modelId="{27ABFF87-1D5F-4D58-A603-07E3637D7AB9}" type="parTrans" cxnId="{9B071B87-504F-464D-BB9F-BC0096282456}">
      <dgm:prSet/>
      <dgm:spPr/>
      <dgm:t>
        <a:bodyPr/>
        <a:lstStyle/>
        <a:p>
          <a:endParaRPr lang="de-DE"/>
        </a:p>
      </dgm:t>
    </dgm:pt>
    <dgm:pt modelId="{8D138C5B-A647-4D48-8AF3-9833F5A3527C}" type="sibTrans" cxnId="{9B071B87-504F-464D-BB9F-BC0096282456}">
      <dgm:prSet/>
      <dgm:spPr/>
      <dgm:t>
        <a:bodyPr/>
        <a:lstStyle/>
        <a:p>
          <a:endParaRPr lang="de-DE"/>
        </a:p>
      </dgm:t>
    </dgm:pt>
    <dgm:pt modelId="{7E580779-504C-41EE-939B-F179DC35543E}">
      <dgm:prSet custT="1"/>
      <dgm:spPr/>
      <dgm:t>
        <a:bodyPr/>
        <a:lstStyle/>
        <a:p>
          <a:r>
            <a:rPr lang="de-DE" sz="1000" smtClean="0"/>
            <a:t>Auf jeder Stufe wird mit den dazu vorgesehenen Messverfahren  die aussschlaggebende </a:t>
          </a:r>
          <a:r>
            <a:rPr lang="de-DE" sz="1000" smtClean="0"/>
            <a:t>Profilform </a:t>
          </a:r>
          <a:r>
            <a:rPr lang="de-DE" sz="1000" smtClean="0"/>
            <a:t>(Aussenkontur) gemessen</a:t>
          </a:r>
        </a:p>
      </dgm:t>
    </dgm:pt>
    <dgm:pt modelId="{934F14F6-CC0E-4815-A60F-A0F83BF8F502}" type="parTrans" cxnId="{13412ED9-1371-41E7-8464-5175C20B5366}">
      <dgm:prSet/>
      <dgm:spPr/>
      <dgm:t>
        <a:bodyPr/>
        <a:lstStyle/>
        <a:p>
          <a:endParaRPr lang="de-DE"/>
        </a:p>
      </dgm:t>
    </dgm:pt>
    <dgm:pt modelId="{675C84BD-B398-4F24-8E87-587E0F5A20F1}" type="sibTrans" cxnId="{13412ED9-1371-41E7-8464-5175C20B5366}">
      <dgm:prSet/>
      <dgm:spPr/>
      <dgm:t>
        <a:bodyPr/>
        <a:lstStyle/>
        <a:p>
          <a:endParaRPr lang="de-DE"/>
        </a:p>
      </dgm:t>
    </dgm:pt>
    <dgm:pt modelId="{E97D534D-C738-4F4F-8ADC-FC07A3605623}">
      <dgm:prSet custT="1"/>
      <dgm:spPr/>
      <dgm:t>
        <a:bodyPr/>
        <a:lstStyle/>
        <a:p>
          <a:r>
            <a:rPr lang="de-DE" sz="1000" smtClean="0"/>
            <a:t>Nach Durchführung des Prozesses der jeweiligen Kombination, soll eine Sichtprüfung der Wirkteile sowie des Prozessresultats  neue Erkenntnisse liefern </a:t>
          </a:r>
          <a:endParaRPr lang="de-DE" sz="1000"/>
        </a:p>
      </dgm:t>
    </dgm:pt>
    <dgm:pt modelId="{C4B7BB22-10BF-450F-BBC8-DC295D488B3F}" type="parTrans" cxnId="{D4FED212-91F5-4012-9BB3-AFA2D1B258EC}">
      <dgm:prSet/>
      <dgm:spPr/>
      <dgm:t>
        <a:bodyPr/>
        <a:lstStyle/>
        <a:p>
          <a:endParaRPr lang="de-DE"/>
        </a:p>
      </dgm:t>
    </dgm:pt>
    <dgm:pt modelId="{75E55968-BBAF-4371-8F05-CF414A0E3252}" type="sibTrans" cxnId="{D4FED212-91F5-4012-9BB3-AFA2D1B258EC}">
      <dgm:prSet/>
      <dgm:spPr/>
      <dgm:t>
        <a:bodyPr/>
        <a:lstStyle/>
        <a:p>
          <a:endParaRPr lang="de-DE"/>
        </a:p>
      </dgm:t>
    </dgm:pt>
    <dgm:pt modelId="{F120ED80-621A-466B-8FFD-21CFF449DCF4}">
      <dgm:prSet custT="1"/>
      <dgm:spPr/>
      <dgm:t>
        <a:bodyPr/>
        <a:lstStyle/>
        <a:p>
          <a:r>
            <a:rPr lang="de-DE" sz="1000" smtClean="0"/>
            <a:t>Endziel ist die Bestimmung des Vormaterials mit den insgesamt geringsten Prozessschwankungen, was zukünftig eine kontinuierliche Qualität und eine Ausschussreduzierung in der Serienfertigung mit sich bringen soll</a:t>
          </a:r>
          <a:endParaRPr lang="de-DE" sz="1000"/>
        </a:p>
      </dgm:t>
    </dgm:pt>
    <dgm:pt modelId="{965C53DD-237F-4E22-A643-FA8D6BA9B4D8}" type="parTrans" cxnId="{98415DA0-E83E-4D1E-B610-F16944650492}">
      <dgm:prSet/>
      <dgm:spPr/>
      <dgm:t>
        <a:bodyPr/>
        <a:lstStyle/>
        <a:p>
          <a:endParaRPr lang="de-DE"/>
        </a:p>
      </dgm:t>
    </dgm:pt>
    <dgm:pt modelId="{15A30A86-0243-472A-AB3C-999AB5A60B40}" type="sibTrans" cxnId="{98415DA0-E83E-4D1E-B610-F16944650492}">
      <dgm:prSet/>
      <dgm:spPr/>
      <dgm:t>
        <a:bodyPr/>
        <a:lstStyle/>
        <a:p>
          <a:endParaRPr lang="de-DE"/>
        </a:p>
      </dgm:t>
    </dgm:pt>
    <dgm:pt modelId="{CC05DAC2-D32E-4D4F-BFE1-4068AFC382BF}" type="pres">
      <dgm:prSet presAssocID="{019A951C-F310-4182-876C-92DE733A74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F2EF715-DC21-4112-80CC-17BE24831829}" type="pres">
      <dgm:prSet presAssocID="{75D7D956-FE36-4ADC-BEF6-6918B0C49CB9}" presName="hierRoot1" presStyleCnt="0"/>
      <dgm:spPr/>
    </dgm:pt>
    <dgm:pt modelId="{E1EB9450-5846-4D76-87B1-1439F1F8DCBC}" type="pres">
      <dgm:prSet presAssocID="{75D7D956-FE36-4ADC-BEF6-6918B0C49CB9}" presName="composite" presStyleCnt="0"/>
      <dgm:spPr/>
    </dgm:pt>
    <dgm:pt modelId="{D5E19934-3399-4CB0-A524-BC74216008F1}" type="pres">
      <dgm:prSet presAssocID="{75D7D956-FE36-4ADC-BEF6-6918B0C49CB9}" presName="background" presStyleLbl="node0" presStyleIdx="0" presStyleCnt="1"/>
      <dgm:spPr/>
    </dgm:pt>
    <dgm:pt modelId="{64DE5ACF-B28B-403E-B990-992AD81273D5}" type="pres">
      <dgm:prSet presAssocID="{75D7D956-FE36-4ADC-BEF6-6918B0C49CB9}" presName="text" presStyleLbl="fgAcc0" presStyleIdx="0" presStyleCnt="1" custScaleX="114589" custScaleY="9726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B73C4F-F4DD-45A1-B221-36E57F0609FF}" type="pres">
      <dgm:prSet presAssocID="{75D7D956-FE36-4ADC-BEF6-6918B0C49CB9}" presName="hierChild2" presStyleCnt="0"/>
      <dgm:spPr/>
    </dgm:pt>
    <dgm:pt modelId="{F91D32B2-228B-4CE5-8C90-CA39ED10CDE2}" type="pres">
      <dgm:prSet presAssocID="{E8BB290E-F405-41C6-B49E-B47813CB3A03}" presName="Name10" presStyleLbl="parChTrans1D2" presStyleIdx="0" presStyleCnt="2"/>
      <dgm:spPr/>
      <dgm:t>
        <a:bodyPr/>
        <a:lstStyle/>
        <a:p>
          <a:endParaRPr lang="de-DE"/>
        </a:p>
      </dgm:t>
    </dgm:pt>
    <dgm:pt modelId="{A0FC0A11-4BA4-4329-9D78-20B4749D40C7}" type="pres">
      <dgm:prSet presAssocID="{36D23304-66F9-4270-BB84-ECD833D3E5EB}" presName="hierRoot2" presStyleCnt="0"/>
      <dgm:spPr/>
    </dgm:pt>
    <dgm:pt modelId="{C48035CA-7070-454D-9B6C-93A76484F965}" type="pres">
      <dgm:prSet presAssocID="{36D23304-66F9-4270-BB84-ECD833D3E5EB}" presName="composite2" presStyleCnt="0"/>
      <dgm:spPr/>
    </dgm:pt>
    <dgm:pt modelId="{73412179-3676-44A3-8977-D0348B67456B}" type="pres">
      <dgm:prSet presAssocID="{36D23304-66F9-4270-BB84-ECD833D3E5EB}" presName="background2" presStyleLbl="node2" presStyleIdx="0" presStyleCnt="2"/>
      <dgm:spPr/>
    </dgm:pt>
    <dgm:pt modelId="{729FF614-16BF-4DE7-8E54-B2B2CA67E61D}" type="pres">
      <dgm:prSet presAssocID="{36D23304-66F9-4270-BB84-ECD833D3E5EB}" presName="text2" presStyleLbl="fgAcc2" presStyleIdx="0" presStyleCnt="2" custScaleX="145113" custScaleY="14171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74ABEF1-D9A6-4E64-A402-DE7A6713A882}" type="pres">
      <dgm:prSet presAssocID="{36D23304-66F9-4270-BB84-ECD833D3E5EB}" presName="hierChild3" presStyleCnt="0"/>
      <dgm:spPr/>
    </dgm:pt>
    <dgm:pt modelId="{8F327775-CB9E-4E1B-B648-3F4AB2DC07BD}" type="pres">
      <dgm:prSet presAssocID="{02965087-E278-46ED-BC78-5BFE7877136B}" presName="Name17" presStyleLbl="parChTrans1D3" presStyleIdx="0" presStyleCnt="2"/>
      <dgm:spPr/>
      <dgm:t>
        <a:bodyPr/>
        <a:lstStyle/>
        <a:p>
          <a:endParaRPr lang="de-DE"/>
        </a:p>
      </dgm:t>
    </dgm:pt>
    <dgm:pt modelId="{0FB4E6EF-5C48-4224-B6E2-0E37F0024C5B}" type="pres">
      <dgm:prSet presAssocID="{A4871E38-4F31-4537-A71A-49D892991ECB}" presName="hierRoot3" presStyleCnt="0"/>
      <dgm:spPr/>
    </dgm:pt>
    <dgm:pt modelId="{0FD6FCA0-4546-4E0D-8E90-35A3A21EE152}" type="pres">
      <dgm:prSet presAssocID="{A4871E38-4F31-4537-A71A-49D892991ECB}" presName="composite3" presStyleCnt="0"/>
      <dgm:spPr/>
    </dgm:pt>
    <dgm:pt modelId="{115AAE60-A09E-4A76-847B-BEB433CFD033}" type="pres">
      <dgm:prSet presAssocID="{A4871E38-4F31-4537-A71A-49D892991ECB}" presName="background3" presStyleLbl="node3" presStyleIdx="0" presStyleCnt="2"/>
      <dgm:spPr/>
    </dgm:pt>
    <dgm:pt modelId="{983FF496-8EB8-43FC-82EA-0F92D893BDD4}" type="pres">
      <dgm:prSet presAssocID="{A4871E38-4F31-4537-A71A-49D892991ECB}" presName="text3" presStyleLbl="fgAcc3" presStyleIdx="0" presStyleCnt="2" custScaleX="134400" custLinFactNeighborX="5034" custLinFactNeighborY="3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2F8F039-5587-4976-955A-F1D5A08FAE14}" type="pres">
      <dgm:prSet presAssocID="{A4871E38-4F31-4537-A71A-49D892991ECB}" presName="hierChild4" presStyleCnt="0"/>
      <dgm:spPr/>
    </dgm:pt>
    <dgm:pt modelId="{3848FAE8-CC12-4302-A1BC-9FDCC04E2BE8}" type="pres">
      <dgm:prSet presAssocID="{27ABFF87-1D5F-4D58-A603-07E3637D7AB9}" presName="Name23" presStyleLbl="parChTrans1D4" presStyleIdx="0" presStyleCnt="4"/>
      <dgm:spPr/>
      <dgm:t>
        <a:bodyPr/>
        <a:lstStyle/>
        <a:p>
          <a:endParaRPr lang="de-DE"/>
        </a:p>
      </dgm:t>
    </dgm:pt>
    <dgm:pt modelId="{A9B61A0F-188F-4053-85DF-815F86999DBE}" type="pres">
      <dgm:prSet presAssocID="{3D6FD6B5-4EB5-477A-920B-42FE4685C280}" presName="hierRoot4" presStyleCnt="0"/>
      <dgm:spPr/>
    </dgm:pt>
    <dgm:pt modelId="{BC315D62-C231-4514-8303-208CAF27A12D}" type="pres">
      <dgm:prSet presAssocID="{3D6FD6B5-4EB5-477A-920B-42FE4685C280}" presName="composite4" presStyleCnt="0"/>
      <dgm:spPr/>
    </dgm:pt>
    <dgm:pt modelId="{0775A66A-D751-49D1-BCAE-6FFBD7214300}" type="pres">
      <dgm:prSet presAssocID="{3D6FD6B5-4EB5-477A-920B-42FE4685C280}" presName="background4" presStyleLbl="node4" presStyleIdx="0" presStyleCnt="4"/>
      <dgm:spPr/>
    </dgm:pt>
    <dgm:pt modelId="{E07407F1-8FA4-4857-A33B-1207DA35DB3D}" type="pres">
      <dgm:prSet presAssocID="{3D6FD6B5-4EB5-477A-920B-42FE4685C280}" presName="text4" presStyleLbl="fgAcc4" presStyleIdx="0" presStyleCnt="4" custLinFactNeighborX="-2677" custLinFactNeighborY="-384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C72BF97-BABD-4B36-86AB-7B13D2FD3374}" type="pres">
      <dgm:prSet presAssocID="{3D6FD6B5-4EB5-477A-920B-42FE4685C280}" presName="hierChild5" presStyleCnt="0"/>
      <dgm:spPr/>
    </dgm:pt>
    <dgm:pt modelId="{CAC5B752-5285-4B3D-A962-522D99DBF3C9}" type="pres">
      <dgm:prSet presAssocID="{965C53DD-237F-4E22-A643-FA8D6BA9B4D8}" presName="Name23" presStyleLbl="parChTrans1D4" presStyleIdx="1" presStyleCnt="4"/>
      <dgm:spPr/>
      <dgm:t>
        <a:bodyPr/>
        <a:lstStyle/>
        <a:p>
          <a:endParaRPr lang="de-DE"/>
        </a:p>
      </dgm:t>
    </dgm:pt>
    <dgm:pt modelId="{BE3C5EDE-2485-413B-8C5A-8921E2CC7A2D}" type="pres">
      <dgm:prSet presAssocID="{F120ED80-621A-466B-8FFD-21CFF449DCF4}" presName="hierRoot4" presStyleCnt="0"/>
      <dgm:spPr/>
    </dgm:pt>
    <dgm:pt modelId="{BF93E8B8-EF1A-4D12-8607-06AB4C5EFC2C}" type="pres">
      <dgm:prSet presAssocID="{F120ED80-621A-466B-8FFD-21CFF449DCF4}" presName="composite4" presStyleCnt="0"/>
      <dgm:spPr/>
    </dgm:pt>
    <dgm:pt modelId="{7DD2FFF1-7B2D-45EC-93FB-F454D90F5C80}" type="pres">
      <dgm:prSet presAssocID="{F120ED80-621A-466B-8FFD-21CFF449DCF4}" presName="background4" presStyleLbl="node4" presStyleIdx="1" presStyleCnt="4"/>
      <dgm:spPr/>
    </dgm:pt>
    <dgm:pt modelId="{30CADF0E-2DA4-45D9-8C2B-BA98B6C4B7C0}" type="pres">
      <dgm:prSet presAssocID="{F120ED80-621A-466B-8FFD-21CFF449DCF4}" presName="text4" presStyleLbl="fgAcc4" presStyleIdx="1" presStyleCnt="4" custScaleX="152609" custScaleY="21944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8B3489F-4C27-42F3-9BF1-62CE7653ECA1}" type="pres">
      <dgm:prSet presAssocID="{F120ED80-621A-466B-8FFD-21CFF449DCF4}" presName="hierChild5" presStyleCnt="0"/>
      <dgm:spPr/>
    </dgm:pt>
    <dgm:pt modelId="{D86FC570-F5D0-42DD-A941-7A71667B0F7E}" type="pres">
      <dgm:prSet presAssocID="{934F14F6-CC0E-4815-A60F-A0F83BF8F502}" presName="Name23" presStyleLbl="parChTrans1D4" presStyleIdx="2" presStyleCnt="4"/>
      <dgm:spPr/>
      <dgm:t>
        <a:bodyPr/>
        <a:lstStyle/>
        <a:p>
          <a:endParaRPr lang="de-DE"/>
        </a:p>
      </dgm:t>
    </dgm:pt>
    <dgm:pt modelId="{3A5CFC37-219F-4379-AD5C-60F593CC4512}" type="pres">
      <dgm:prSet presAssocID="{7E580779-504C-41EE-939B-F179DC35543E}" presName="hierRoot4" presStyleCnt="0"/>
      <dgm:spPr/>
    </dgm:pt>
    <dgm:pt modelId="{154A1257-B5A8-4095-84D8-B98A6F2CE9AE}" type="pres">
      <dgm:prSet presAssocID="{7E580779-504C-41EE-939B-F179DC35543E}" presName="composite4" presStyleCnt="0"/>
      <dgm:spPr/>
    </dgm:pt>
    <dgm:pt modelId="{544D512C-79BE-4A23-8FFB-10144D6B85E4}" type="pres">
      <dgm:prSet presAssocID="{7E580779-504C-41EE-939B-F179DC35543E}" presName="background4" presStyleLbl="node4" presStyleIdx="2" presStyleCnt="4"/>
      <dgm:spPr/>
    </dgm:pt>
    <dgm:pt modelId="{95F2B775-5559-4432-BDE5-68FA03DAD2C6}" type="pres">
      <dgm:prSet presAssocID="{7E580779-504C-41EE-939B-F179DC35543E}" presName="text4" presStyleLbl="fgAcc4" presStyleIdx="2" presStyleCnt="4" custScaleX="135860" custScaleY="1432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E6B2049-D253-4B85-B4FF-A17E4CE4D280}" type="pres">
      <dgm:prSet presAssocID="{7E580779-504C-41EE-939B-F179DC35543E}" presName="hierChild5" presStyleCnt="0"/>
      <dgm:spPr/>
    </dgm:pt>
    <dgm:pt modelId="{60B4FD82-4CC0-4C54-B31E-AF18850191A5}" type="pres">
      <dgm:prSet presAssocID="{63C978A6-C10F-447D-9C84-0CF742E2016B}" presName="Name10" presStyleLbl="parChTrans1D2" presStyleIdx="1" presStyleCnt="2"/>
      <dgm:spPr/>
      <dgm:t>
        <a:bodyPr/>
        <a:lstStyle/>
        <a:p>
          <a:endParaRPr lang="de-DE"/>
        </a:p>
      </dgm:t>
    </dgm:pt>
    <dgm:pt modelId="{3314A841-3DF8-4080-935A-7D290BBB2BEB}" type="pres">
      <dgm:prSet presAssocID="{11B4A274-5695-4ACD-9E63-C343A9B02F68}" presName="hierRoot2" presStyleCnt="0"/>
      <dgm:spPr/>
    </dgm:pt>
    <dgm:pt modelId="{7583BCED-EE8A-4084-AD1D-3E4AF731227C}" type="pres">
      <dgm:prSet presAssocID="{11B4A274-5695-4ACD-9E63-C343A9B02F68}" presName="composite2" presStyleCnt="0"/>
      <dgm:spPr/>
    </dgm:pt>
    <dgm:pt modelId="{EDA74054-AFED-467E-AF30-8D162ADF6DEF}" type="pres">
      <dgm:prSet presAssocID="{11B4A274-5695-4ACD-9E63-C343A9B02F68}" presName="background2" presStyleLbl="node2" presStyleIdx="1" presStyleCnt="2"/>
      <dgm:spPr/>
    </dgm:pt>
    <dgm:pt modelId="{32FA9A92-D262-473C-9EAA-50D123F6B4C2}" type="pres">
      <dgm:prSet presAssocID="{11B4A274-5695-4ACD-9E63-C343A9B02F68}" presName="text2" presStyleLbl="fgAcc2" presStyleIdx="1" presStyleCnt="2" custScaleX="202226" custScaleY="191530" custLinFactNeighborX="4851" custLinFactNeighborY="-212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B5AED5E-9685-4608-917A-1AA095AF63B6}" type="pres">
      <dgm:prSet presAssocID="{11B4A274-5695-4ACD-9E63-C343A9B02F68}" presName="hierChild3" presStyleCnt="0"/>
      <dgm:spPr/>
    </dgm:pt>
    <dgm:pt modelId="{E39B2BFB-6553-46FF-9A0B-AA2681D35788}" type="pres">
      <dgm:prSet presAssocID="{7A9E3E7B-0A0F-490D-90F5-5DD407F62CB8}" presName="Name17" presStyleLbl="parChTrans1D3" presStyleIdx="1" presStyleCnt="2"/>
      <dgm:spPr/>
      <dgm:t>
        <a:bodyPr/>
        <a:lstStyle/>
        <a:p>
          <a:endParaRPr lang="de-DE"/>
        </a:p>
      </dgm:t>
    </dgm:pt>
    <dgm:pt modelId="{4F0BAF4E-1E36-466F-AFC2-B9F8A097F3CA}" type="pres">
      <dgm:prSet presAssocID="{B993A131-0068-4418-ACF3-06B86EE3A047}" presName="hierRoot3" presStyleCnt="0"/>
      <dgm:spPr/>
    </dgm:pt>
    <dgm:pt modelId="{941DC4D2-7080-4F86-BF04-F177553E8B1C}" type="pres">
      <dgm:prSet presAssocID="{B993A131-0068-4418-ACF3-06B86EE3A047}" presName="composite3" presStyleCnt="0"/>
      <dgm:spPr/>
    </dgm:pt>
    <dgm:pt modelId="{28C5FD5B-812A-4E39-8AA6-73A4B26291C6}" type="pres">
      <dgm:prSet presAssocID="{B993A131-0068-4418-ACF3-06B86EE3A047}" presName="background3" presStyleLbl="node3" presStyleIdx="1" presStyleCnt="2"/>
      <dgm:spPr/>
    </dgm:pt>
    <dgm:pt modelId="{7117EEDB-4200-486E-9052-8F8313FD4127}" type="pres">
      <dgm:prSet presAssocID="{B993A131-0068-4418-ACF3-06B86EE3A047}" presName="text3" presStyleLbl="fgAcc3" presStyleIdx="1" presStyleCnt="2" custScaleX="135043" custScaleY="124448" custLinFactNeighborX="4394" custLinFactNeighborY="203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6954D62-A9DD-4AFC-9BB0-78212E585EF5}" type="pres">
      <dgm:prSet presAssocID="{B993A131-0068-4418-ACF3-06B86EE3A047}" presName="hierChild4" presStyleCnt="0"/>
      <dgm:spPr/>
    </dgm:pt>
    <dgm:pt modelId="{45B254EF-7CED-485C-AA7B-F652A5B1B21D}" type="pres">
      <dgm:prSet presAssocID="{C4B7BB22-10BF-450F-BBC8-DC295D488B3F}" presName="Name23" presStyleLbl="parChTrans1D4" presStyleIdx="3" presStyleCnt="4"/>
      <dgm:spPr/>
      <dgm:t>
        <a:bodyPr/>
        <a:lstStyle/>
        <a:p>
          <a:endParaRPr lang="de-DE"/>
        </a:p>
      </dgm:t>
    </dgm:pt>
    <dgm:pt modelId="{DC7560BB-459F-4FF1-B19A-7E384FD23377}" type="pres">
      <dgm:prSet presAssocID="{E97D534D-C738-4F4F-8ADC-FC07A3605623}" presName="hierRoot4" presStyleCnt="0"/>
      <dgm:spPr/>
    </dgm:pt>
    <dgm:pt modelId="{F57B3499-0F10-406B-9FCB-CD26CE466165}" type="pres">
      <dgm:prSet presAssocID="{E97D534D-C738-4F4F-8ADC-FC07A3605623}" presName="composite4" presStyleCnt="0"/>
      <dgm:spPr/>
    </dgm:pt>
    <dgm:pt modelId="{EBAEDA88-1A06-44EA-9E25-63E457F5D77F}" type="pres">
      <dgm:prSet presAssocID="{E97D534D-C738-4F4F-8ADC-FC07A3605623}" presName="background4" presStyleLbl="node4" presStyleIdx="3" presStyleCnt="4"/>
      <dgm:spPr/>
    </dgm:pt>
    <dgm:pt modelId="{56D4010F-F84B-44C1-8A1C-337D7355837F}" type="pres">
      <dgm:prSet presAssocID="{E97D534D-C738-4F4F-8ADC-FC07A3605623}" presName="text4" presStyleLbl="fgAcc4" presStyleIdx="3" presStyleCnt="4" custScaleX="129971" custScaleY="142363" custLinFactNeighborX="22519" custLinFactNeighborY="-144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5FE0F74-9960-424A-AD68-35A8CC85EE43}" type="pres">
      <dgm:prSet presAssocID="{E97D534D-C738-4F4F-8ADC-FC07A3605623}" presName="hierChild5" presStyleCnt="0"/>
      <dgm:spPr/>
    </dgm:pt>
  </dgm:ptLst>
  <dgm:cxnLst>
    <dgm:cxn modelId="{8E29469C-DBF0-4BF6-89F4-91C163CF5A65}" srcId="{019A951C-F310-4182-876C-92DE733A7492}" destId="{75D7D956-FE36-4ADC-BEF6-6918B0C49CB9}" srcOrd="0" destOrd="0" parTransId="{53A1E188-4ED4-4F06-8BC9-3E924BB4164B}" sibTransId="{D5E2A8B7-607E-43DE-8DD3-9BD5317603F1}"/>
    <dgm:cxn modelId="{2A784DD0-9B40-4784-9EED-A90FD2902326}" type="presOf" srcId="{F120ED80-621A-466B-8FFD-21CFF449DCF4}" destId="{30CADF0E-2DA4-45D9-8C2B-BA98B6C4B7C0}" srcOrd="0" destOrd="0" presId="urn:microsoft.com/office/officeart/2005/8/layout/hierarchy1"/>
    <dgm:cxn modelId="{2BC2E01E-B884-45A6-96C3-1F230C518992}" type="presOf" srcId="{A4871E38-4F31-4537-A71A-49D892991ECB}" destId="{983FF496-8EB8-43FC-82EA-0F92D893BDD4}" srcOrd="0" destOrd="0" presId="urn:microsoft.com/office/officeart/2005/8/layout/hierarchy1"/>
    <dgm:cxn modelId="{D42D71E6-D334-4BFE-A414-36A0B106D254}" srcId="{11B4A274-5695-4ACD-9E63-C343A9B02F68}" destId="{B993A131-0068-4418-ACF3-06B86EE3A047}" srcOrd="0" destOrd="0" parTransId="{7A9E3E7B-0A0F-490D-90F5-5DD407F62CB8}" sibTransId="{ED2685EB-F091-453E-B154-09A015DE4F0A}"/>
    <dgm:cxn modelId="{8D064293-77D8-490D-89C4-E304A9A5B28B}" srcId="{75D7D956-FE36-4ADC-BEF6-6918B0C49CB9}" destId="{11B4A274-5695-4ACD-9E63-C343A9B02F68}" srcOrd="1" destOrd="0" parTransId="{63C978A6-C10F-447D-9C84-0CF742E2016B}" sibTransId="{9F265D13-8364-409A-8F09-164B63E63A78}"/>
    <dgm:cxn modelId="{B74CFB99-C995-4888-A37D-CAC316311055}" type="presOf" srcId="{C4B7BB22-10BF-450F-BBC8-DC295D488B3F}" destId="{45B254EF-7CED-485C-AA7B-F652A5B1B21D}" srcOrd="0" destOrd="0" presId="urn:microsoft.com/office/officeart/2005/8/layout/hierarchy1"/>
    <dgm:cxn modelId="{45FE58D4-DF41-403B-990B-3BEF0E5DE89F}" srcId="{36D23304-66F9-4270-BB84-ECD833D3E5EB}" destId="{A4871E38-4F31-4537-A71A-49D892991ECB}" srcOrd="0" destOrd="0" parTransId="{02965087-E278-46ED-BC78-5BFE7877136B}" sibTransId="{F4976DED-CA2D-4580-9FEA-304F60C8B796}"/>
    <dgm:cxn modelId="{82BBF4AA-4E5A-4368-9A0D-74B5E90022E4}" type="presOf" srcId="{E8BB290E-F405-41C6-B49E-B47813CB3A03}" destId="{F91D32B2-228B-4CE5-8C90-CA39ED10CDE2}" srcOrd="0" destOrd="0" presId="urn:microsoft.com/office/officeart/2005/8/layout/hierarchy1"/>
    <dgm:cxn modelId="{7477627D-FA13-4BB1-9A46-F2A58FFBB99D}" type="presOf" srcId="{27ABFF87-1D5F-4D58-A603-07E3637D7AB9}" destId="{3848FAE8-CC12-4302-A1BC-9FDCC04E2BE8}" srcOrd="0" destOrd="0" presId="urn:microsoft.com/office/officeart/2005/8/layout/hierarchy1"/>
    <dgm:cxn modelId="{5B54E66B-24A5-494B-9392-CCF02AE2F8BF}" type="presOf" srcId="{B993A131-0068-4418-ACF3-06B86EE3A047}" destId="{7117EEDB-4200-486E-9052-8F8313FD4127}" srcOrd="0" destOrd="0" presId="urn:microsoft.com/office/officeart/2005/8/layout/hierarchy1"/>
    <dgm:cxn modelId="{F70743F5-6768-48E1-B714-0C7A273BD0A2}" type="presOf" srcId="{934F14F6-CC0E-4815-A60F-A0F83BF8F502}" destId="{D86FC570-F5D0-42DD-A941-7A71667B0F7E}" srcOrd="0" destOrd="0" presId="urn:microsoft.com/office/officeart/2005/8/layout/hierarchy1"/>
    <dgm:cxn modelId="{153CDE30-E1F9-4FEC-BA3A-CB53FC397F26}" type="presOf" srcId="{965C53DD-237F-4E22-A643-FA8D6BA9B4D8}" destId="{CAC5B752-5285-4B3D-A962-522D99DBF3C9}" srcOrd="0" destOrd="0" presId="urn:microsoft.com/office/officeart/2005/8/layout/hierarchy1"/>
    <dgm:cxn modelId="{13412ED9-1371-41E7-8464-5175C20B5366}" srcId="{A4871E38-4F31-4537-A71A-49D892991ECB}" destId="{7E580779-504C-41EE-939B-F179DC35543E}" srcOrd="1" destOrd="0" parTransId="{934F14F6-CC0E-4815-A60F-A0F83BF8F502}" sibTransId="{675C84BD-B398-4F24-8E87-587E0F5A20F1}"/>
    <dgm:cxn modelId="{98415DA0-E83E-4D1E-B610-F16944650492}" srcId="{3D6FD6B5-4EB5-477A-920B-42FE4685C280}" destId="{F120ED80-621A-466B-8FFD-21CFF449DCF4}" srcOrd="0" destOrd="0" parTransId="{965C53DD-237F-4E22-A643-FA8D6BA9B4D8}" sibTransId="{15A30A86-0243-472A-AB3C-999AB5A60B40}"/>
    <dgm:cxn modelId="{D7B4EE41-5F13-4C16-9961-3AE7057604DA}" type="presOf" srcId="{36D23304-66F9-4270-BB84-ECD833D3E5EB}" destId="{729FF614-16BF-4DE7-8E54-B2B2CA67E61D}" srcOrd="0" destOrd="0" presId="urn:microsoft.com/office/officeart/2005/8/layout/hierarchy1"/>
    <dgm:cxn modelId="{B8A21315-CB4E-45E6-80F9-3B0351BD0CAF}" type="presOf" srcId="{02965087-E278-46ED-BC78-5BFE7877136B}" destId="{8F327775-CB9E-4E1B-B648-3F4AB2DC07BD}" srcOrd="0" destOrd="0" presId="urn:microsoft.com/office/officeart/2005/8/layout/hierarchy1"/>
    <dgm:cxn modelId="{ABB654EA-0252-4AFE-84B1-8F0E18310051}" type="presOf" srcId="{3D6FD6B5-4EB5-477A-920B-42FE4685C280}" destId="{E07407F1-8FA4-4857-A33B-1207DA35DB3D}" srcOrd="0" destOrd="0" presId="urn:microsoft.com/office/officeart/2005/8/layout/hierarchy1"/>
    <dgm:cxn modelId="{58C4C1A3-6B6F-420D-9A25-95DDE90CC982}" type="presOf" srcId="{7E580779-504C-41EE-939B-F179DC35543E}" destId="{95F2B775-5559-4432-BDE5-68FA03DAD2C6}" srcOrd="0" destOrd="0" presId="urn:microsoft.com/office/officeart/2005/8/layout/hierarchy1"/>
    <dgm:cxn modelId="{A385F58C-8022-46C2-B90A-60A52A9A2767}" type="presOf" srcId="{75D7D956-FE36-4ADC-BEF6-6918B0C49CB9}" destId="{64DE5ACF-B28B-403E-B990-992AD81273D5}" srcOrd="0" destOrd="0" presId="urn:microsoft.com/office/officeart/2005/8/layout/hierarchy1"/>
    <dgm:cxn modelId="{FEC6F7BE-611A-43F6-9755-C9FA603C9E82}" type="presOf" srcId="{11B4A274-5695-4ACD-9E63-C343A9B02F68}" destId="{32FA9A92-D262-473C-9EAA-50D123F6B4C2}" srcOrd="0" destOrd="0" presId="urn:microsoft.com/office/officeart/2005/8/layout/hierarchy1"/>
    <dgm:cxn modelId="{C9B965CB-5CD5-4A0D-A6EF-672FE8F348BC}" type="presOf" srcId="{7A9E3E7B-0A0F-490D-90F5-5DD407F62CB8}" destId="{E39B2BFB-6553-46FF-9A0B-AA2681D35788}" srcOrd="0" destOrd="0" presId="urn:microsoft.com/office/officeart/2005/8/layout/hierarchy1"/>
    <dgm:cxn modelId="{712A280C-104C-4292-AEF9-FD648F188E6E}" type="presOf" srcId="{019A951C-F310-4182-876C-92DE733A7492}" destId="{CC05DAC2-D32E-4D4F-BFE1-4068AFC382BF}" srcOrd="0" destOrd="0" presId="urn:microsoft.com/office/officeart/2005/8/layout/hierarchy1"/>
    <dgm:cxn modelId="{9B071B87-504F-464D-BB9F-BC0096282456}" srcId="{A4871E38-4F31-4537-A71A-49D892991ECB}" destId="{3D6FD6B5-4EB5-477A-920B-42FE4685C280}" srcOrd="0" destOrd="0" parTransId="{27ABFF87-1D5F-4D58-A603-07E3637D7AB9}" sibTransId="{8D138C5B-A647-4D48-8AF3-9833F5A3527C}"/>
    <dgm:cxn modelId="{2D3752D2-138D-4CC4-B503-51CF42B4EB1C}" type="presOf" srcId="{63C978A6-C10F-447D-9C84-0CF742E2016B}" destId="{60B4FD82-4CC0-4C54-B31E-AF18850191A5}" srcOrd="0" destOrd="0" presId="urn:microsoft.com/office/officeart/2005/8/layout/hierarchy1"/>
    <dgm:cxn modelId="{C48C9AD8-CA9D-4EC2-A02D-C979BE1221A7}" srcId="{75D7D956-FE36-4ADC-BEF6-6918B0C49CB9}" destId="{36D23304-66F9-4270-BB84-ECD833D3E5EB}" srcOrd="0" destOrd="0" parTransId="{E8BB290E-F405-41C6-B49E-B47813CB3A03}" sibTransId="{1B5B472C-5ACA-4FA5-90A3-34D85FB1992C}"/>
    <dgm:cxn modelId="{D4FED212-91F5-4012-9BB3-AFA2D1B258EC}" srcId="{B993A131-0068-4418-ACF3-06B86EE3A047}" destId="{E97D534D-C738-4F4F-8ADC-FC07A3605623}" srcOrd="0" destOrd="0" parTransId="{C4B7BB22-10BF-450F-BBC8-DC295D488B3F}" sibTransId="{75E55968-BBAF-4371-8F05-CF414A0E3252}"/>
    <dgm:cxn modelId="{19FD6DA2-D6AD-4B6B-8B19-3C4AE019650C}" type="presOf" srcId="{E97D534D-C738-4F4F-8ADC-FC07A3605623}" destId="{56D4010F-F84B-44C1-8A1C-337D7355837F}" srcOrd="0" destOrd="0" presId="urn:microsoft.com/office/officeart/2005/8/layout/hierarchy1"/>
    <dgm:cxn modelId="{CCE8E241-C795-43C3-A586-2F1A4062C51E}" type="presParOf" srcId="{CC05DAC2-D32E-4D4F-BFE1-4068AFC382BF}" destId="{FF2EF715-DC21-4112-80CC-17BE24831829}" srcOrd="0" destOrd="0" presId="urn:microsoft.com/office/officeart/2005/8/layout/hierarchy1"/>
    <dgm:cxn modelId="{E41EE2BB-21D0-4D42-AFE8-890744021C5F}" type="presParOf" srcId="{FF2EF715-DC21-4112-80CC-17BE24831829}" destId="{E1EB9450-5846-4D76-87B1-1439F1F8DCBC}" srcOrd="0" destOrd="0" presId="urn:microsoft.com/office/officeart/2005/8/layout/hierarchy1"/>
    <dgm:cxn modelId="{7589B5E5-2135-452C-B68F-A854C1FFF702}" type="presParOf" srcId="{E1EB9450-5846-4D76-87B1-1439F1F8DCBC}" destId="{D5E19934-3399-4CB0-A524-BC74216008F1}" srcOrd="0" destOrd="0" presId="urn:microsoft.com/office/officeart/2005/8/layout/hierarchy1"/>
    <dgm:cxn modelId="{1A7CCCAE-4EBB-4DFB-BBDA-B69382112B64}" type="presParOf" srcId="{E1EB9450-5846-4D76-87B1-1439F1F8DCBC}" destId="{64DE5ACF-B28B-403E-B990-992AD81273D5}" srcOrd="1" destOrd="0" presId="urn:microsoft.com/office/officeart/2005/8/layout/hierarchy1"/>
    <dgm:cxn modelId="{69820ED0-0660-489E-9ED4-0585278831A1}" type="presParOf" srcId="{FF2EF715-DC21-4112-80CC-17BE24831829}" destId="{15B73C4F-F4DD-45A1-B221-36E57F0609FF}" srcOrd="1" destOrd="0" presId="urn:microsoft.com/office/officeart/2005/8/layout/hierarchy1"/>
    <dgm:cxn modelId="{3AFD6FDD-6B73-4599-8EF6-1DE1E2F3F4F9}" type="presParOf" srcId="{15B73C4F-F4DD-45A1-B221-36E57F0609FF}" destId="{F91D32B2-228B-4CE5-8C90-CA39ED10CDE2}" srcOrd="0" destOrd="0" presId="urn:microsoft.com/office/officeart/2005/8/layout/hierarchy1"/>
    <dgm:cxn modelId="{4B7D6C8A-5612-4405-B543-B7170B3633D0}" type="presParOf" srcId="{15B73C4F-F4DD-45A1-B221-36E57F0609FF}" destId="{A0FC0A11-4BA4-4329-9D78-20B4749D40C7}" srcOrd="1" destOrd="0" presId="urn:microsoft.com/office/officeart/2005/8/layout/hierarchy1"/>
    <dgm:cxn modelId="{2125B398-8CE4-43E8-A73D-FFEEDD1AF424}" type="presParOf" srcId="{A0FC0A11-4BA4-4329-9D78-20B4749D40C7}" destId="{C48035CA-7070-454D-9B6C-93A76484F965}" srcOrd="0" destOrd="0" presId="urn:microsoft.com/office/officeart/2005/8/layout/hierarchy1"/>
    <dgm:cxn modelId="{737B1208-F040-467A-8489-2E6031D25C21}" type="presParOf" srcId="{C48035CA-7070-454D-9B6C-93A76484F965}" destId="{73412179-3676-44A3-8977-D0348B67456B}" srcOrd="0" destOrd="0" presId="urn:microsoft.com/office/officeart/2005/8/layout/hierarchy1"/>
    <dgm:cxn modelId="{3CE0C31B-5DCF-4619-9FCF-196166CAA184}" type="presParOf" srcId="{C48035CA-7070-454D-9B6C-93A76484F965}" destId="{729FF614-16BF-4DE7-8E54-B2B2CA67E61D}" srcOrd="1" destOrd="0" presId="urn:microsoft.com/office/officeart/2005/8/layout/hierarchy1"/>
    <dgm:cxn modelId="{D0969CD5-9A54-4D3E-9BD9-D320ED07C27C}" type="presParOf" srcId="{A0FC0A11-4BA4-4329-9D78-20B4749D40C7}" destId="{374ABEF1-D9A6-4E64-A402-DE7A6713A882}" srcOrd="1" destOrd="0" presId="urn:microsoft.com/office/officeart/2005/8/layout/hierarchy1"/>
    <dgm:cxn modelId="{11FFE270-50C4-44C3-A3F5-6DB0DAA1F323}" type="presParOf" srcId="{374ABEF1-D9A6-4E64-A402-DE7A6713A882}" destId="{8F327775-CB9E-4E1B-B648-3F4AB2DC07BD}" srcOrd="0" destOrd="0" presId="urn:microsoft.com/office/officeart/2005/8/layout/hierarchy1"/>
    <dgm:cxn modelId="{87FC039F-B05E-4BE6-B59F-2343A2D8F60F}" type="presParOf" srcId="{374ABEF1-D9A6-4E64-A402-DE7A6713A882}" destId="{0FB4E6EF-5C48-4224-B6E2-0E37F0024C5B}" srcOrd="1" destOrd="0" presId="urn:microsoft.com/office/officeart/2005/8/layout/hierarchy1"/>
    <dgm:cxn modelId="{A8A04B58-B5CE-4949-A0BC-124AC4B97808}" type="presParOf" srcId="{0FB4E6EF-5C48-4224-B6E2-0E37F0024C5B}" destId="{0FD6FCA0-4546-4E0D-8E90-35A3A21EE152}" srcOrd="0" destOrd="0" presId="urn:microsoft.com/office/officeart/2005/8/layout/hierarchy1"/>
    <dgm:cxn modelId="{C94DA846-8050-4ABA-960D-6F87C93CDC36}" type="presParOf" srcId="{0FD6FCA0-4546-4E0D-8E90-35A3A21EE152}" destId="{115AAE60-A09E-4A76-847B-BEB433CFD033}" srcOrd="0" destOrd="0" presId="urn:microsoft.com/office/officeart/2005/8/layout/hierarchy1"/>
    <dgm:cxn modelId="{B7A5E64F-F4B1-4A98-8A53-5AE4B4D30D5F}" type="presParOf" srcId="{0FD6FCA0-4546-4E0D-8E90-35A3A21EE152}" destId="{983FF496-8EB8-43FC-82EA-0F92D893BDD4}" srcOrd="1" destOrd="0" presId="urn:microsoft.com/office/officeart/2005/8/layout/hierarchy1"/>
    <dgm:cxn modelId="{E624B126-986C-4F55-8170-CF185C4DDC49}" type="presParOf" srcId="{0FB4E6EF-5C48-4224-B6E2-0E37F0024C5B}" destId="{02F8F039-5587-4976-955A-F1D5A08FAE14}" srcOrd="1" destOrd="0" presId="urn:microsoft.com/office/officeart/2005/8/layout/hierarchy1"/>
    <dgm:cxn modelId="{DBF49033-9696-4548-A757-0D6A27752F91}" type="presParOf" srcId="{02F8F039-5587-4976-955A-F1D5A08FAE14}" destId="{3848FAE8-CC12-4302-A1BC-9FDCC04E2BE8}" srcOrd="0" destOrd="0" presId="urn:microsoft.com/office/officeart/2005/8/layout/hierarchy1"/>
    <dgm:cxn modelId="{C4424BEF-34F4-49AA-97BC-288B56878A6F}" type="presParOf" srcId="{02F8F039-5587-4976-955A-F1D5A08FAE14}" destId="{A9B61A0F-188F-4053-85DF-815F86999DBE}" srcOrd="1" destOrd="0" presId="urn:microsoft.com/office/officeart/2005/8/layout/hierarchy1"/>
    <dgm:cxn modelId="{7F2C78D7-924C-47CF-8004-9FFCFF8CDC00}" type="presParOf" srcId="{A9B61A0F-188F-4053-85DF-815F86999DBE}" destId="{BC315D62-C231-4514-8303-208CAF27A12D}" srcOrd="0" destOrd="0" presId="urn:microsoft.com/office/officeart/2005/8/layout/hierarchy1"/>
    <dgm:cxn modelId="{EDC396EC-2F8B-469D-A29E-27E9E2A0DBF0}" type="presParOf" srcId="{BC315D62-C231-4514-8303-208CAF27A12D}" destId="{0775A66A-D751-49D1-BCAE-6FFBD7214300}" srcOrd="0" destOrd="0" presId="urn:microsoft.com/office/officeart/2005/8/layout/hierarchy1"/>
    <dgm:cxn modelId="{7E03962F-3B61-466E-A9B3-4619FB08607E}" type="presParOf" srcId="{BC315D62-C231-4514-8303-208CAF27A12D}" destId="{E07407F1-8FA4-4857-A33B-1207DA35DB3D}" srcOrd="1" destOrd="0" presId="urn:microsoft.com/office/officeart/2005/8/layout/hierarchy1"/>
    <dgm:cxn modelId="{DD495DA0-B452-453B-B3B2-C1AED89D9D16}" type="presParOf" srcId="{A9B61A0F-188F-4053-85DF-815F86999DBE}" destId="{1C72BF97-BABD-4B36-86AB-7B13D2FD3374}" srcOrd="1" destOrd="0" presId="urn:microsoft.com/office/officeart/2005/8/layout/hierarchy1"/>
    <dgm:cxn modelId="{DE2DBF74-8845-49C2-86CC-05E9F04A40FF}" type="presParOf" srcId="{1C72BF97-BABD-4B36-86AB-7B13D2FD3374}" destId="{CAC5B752-5285-4B3D-A962-522D99DBF3C9}" srcOrd="0" destOrd="0" presId="urn:microsoft.com/office/officeart/2005/8/layout/hierarchy1"/>
    <dgm:cxn modelId="{E81CB5FD-D8C5-4D5C-B06A-1B1AE252C7B0}" type="presParOf" srcId="{1C72BF97-BABD-4B36-86AB-7B13D2FD3374}" destId="{BE3C5EDE-2485-413B-8C5A-8921E2CC7A2D}" srcOrd="1" destOrd="0" presId="urn:microsoft.com/office/officeart/2005/8/layout/hierarchy1"/>
    <dgm:cxn modelId="{B129FB36-42A5-4E55-A24E-28DE878C3F96}" type="presParOf" srcId="{BE3C5EDE-2485-413B-8C5A-8921E2CC7A2D}" destId="{BF93E8B8-EF1A-4D12-8607-06AB4C5EFC2C}" srcOrd="0" destOrd="0" presId="urn:microsoft.com/office/officeart/2005/8/layout/hierarchy1"/>
    <dgm:cxn modelId="{39E198D2-0637-437B-92A0-55E68EC15256}" type="presParOf" srcId="{BF93E8B8-EF1A-4D12-8607-06AB4C5EFC2C}" destId="{7DD2FFF1-7B2D-45EC-93FB-F454D90F5C80}" srcOrd="0" destOrd="0" presId="urn:microsoft.com/office/officeart/2005/8/layout/hierarchy1"/>
    <dgm:cxn modelId="{BC18EA6E-898E-4F2A-A5F0-3D52EB6EBB2E}" type="presParOf" srcId="{BF93E8B8-EF1A-4D12-8607-06AB4C5EFC2C}" destId="{30CADF0E-2DA4-45D9-8C2B-BA98B6C4B7C0}" srcOrd="1" destOrd="0" presId="urn:microsoft.com/office/officeart/2005/8/layout/hierarchy1"/>
    <dgm:cxn modelId="{981CDD2E-0475-4573-B98E-0FD93A8C6E28}" type="presParOf" srcId="{BE3C5EDE-2485-413B-8C5A-8921E2CC7A2D}" destId="{88B3489F-4C27-42F3-9BF1-62CE7653ECA1}" srcOrd="1" destOrd="0" presId="urn:microsoft.com/office/officeart/2005/8/layout/hierarchy1"/>
    <dgm:cxn modelId="{C998F076-8C48-4049-A360-5528EC9830E2}" type="presParOf" srcId="{02F8F039-5587-4976-955A-F1D5A08FAE14}" destId="{D86FC570-F5D0-42DD-A941-7A71667B0F7E}" srcOrd="2" destOrd="0" presId="urn:microsoft.com/office/officeart/2005/8/layout/hierarchy1"/>
    <dgm:cxn modelId="{A2A968E5-E160-4EA9-97E5-529DF5461765}" type="presParOf" srcId="{02F8F039-5587-4976-955A-F1D5A08FAE14}" destId="{3A5CFC37-219F-4379-AD5C-60F593CC4512}" srcOrd="3" destOrd="0" presId="urn:microsoft.com/office/officeart/2005/8/layout/hierarchy1"/>
    <dgm:cxn modelId="{01CE5A23-FA24-48EB-BC99-56F1A6850273}" type="presParOf" srcId="{3A5CFC37-219F-4379-AD5C-60F593CC4512}" destId="{154A1257-B5A8-4095-84D8-B98A6F2CE9AE}" srcOrd="0" destOrd="0" presId="urn:microsoft.com/office/officeart/2005/8/layout/hierarchy1"/>
    <dgm:cxn modelId="{126A5B73-A82C-4010-B5A5-D3113E1A0804}" type="presParOf" srcId="{154A1257-B5A8-4095-84D8-B98A6F2CE9AE}" destId="{544D512C-79BE-4A23-8FFB-10144D6B85E4}" srcOrd="0" destOrd="0" presId="urn:microsoft.com/office/officeart/2005/8/layout/hierarchy1"/>
    <dgm:cxn modelId="{61951919-700A-4AF1-8AD1-3D1DD387E227}" type="presParOf" srcId="{154A1257-B5A8-4095-84D8-B98A6F2CE9AE}" destId="{95F2B775-5559-4432-BDE5-68FA03DAD2C6}" srcOrd="1" destOrd="0" presId="urn:microsoft.com/office/officeart/2005/8/layout/hierarchy1"/>
    <dgm:cxn modelId="{CDA65BFC-72EF-47B4-820C-AFA112DA1446}" type="presParOf" srcId="{3A5CFC37-219F-4379-AD5C-60F593CC4512}" destId="{2E6B2049-D253-4B85-B4FF-A17E4CE4D280}" srcOrd="1" destOrd="0" presId="urn:microsoft.com/office/officeart/2005/8/layout/hierarchy1"/>
    <dgm:cxn modelId="{43D290AD-60AF-4053-98AA-FEABFE56816E}" type="presParOf" srcId="{15B73C4F-F4DD-45A1-B221-36E57F0609FF}" destId="{60B4FD82-4CC0-4C54-B31E-AF18850191A5}" srcOrd="2" destOrd="0" presId="urn:microsoft.com/office/officeart/2005/8/layout/hierarchy1"/>
    <dgm:cxn modelId="{4B425A66-5A01-4C40-AA0D-2E7641EB6358}" type="presParOf" srcId="{15B73C4F-F4DD-45A1-B221-36E57F0609FF}" destId="{3314A841-3DF8-4080-935A-7D290BBB2BEB}" srcOrd="3" destOrd="0" presId="urn:microsoft.com/office/officeart/2005/8/layout/hierarchy1"/>
    <dgm:cxn modelId="{9BE6BE8A-23BD-4520-977E-005E8A3CBB36}" type="presParOf" srcId="{3314A841-3DF8-4080-935A-7D290BBB2BEB}" destId="{7583BCED-EE8A-4084-AD1D-3E4AF731227C}" srcOrd="0" destOrd="0" presId="urn:microsoft.com/office/officeart/2005/8/layout/hierarchy1"/>
    <dgm:cxn modelId="{24816C86-B08A-4964-B00C-7EE655FA62DA}" type="presParOf" srcId="{7583BCED-EE8A-4084-AD1D-3E4AF731227C}" destId="{EDA74054-AFED-467E-AF30-8D162ADF6DEF}" srcOrd="0" destOrd="0" presId="urn:microsoft.com/office/officeart/2005/8/layout/hierarchy1"/>
    <dgm:cxn modelId="{A9297367-232E-4250-BB2D-E21ED478B1FF}" type="presParOf" srcId="{7583BCED-EE8A-4084-AD1D-3E4AF731227C}" destId="{32FA9A92-D262-473C-9EAA-50D123F6B4C2}" srcOrd="1" destOrd="0" presId="urn:microsoft.com/office/officeart/2005/8/layout/hierarchy1"/>
    <dgm:cxn modelId="{B3130AEA-A703-42D5-9145-F9FC59393B77}" type="presParOf" srcId="{3314A841-3DF8-4080-935A-7D290BBB2BEB}" destId="{AB5AED5E-9685-4608-917A-1AA095AF63B6}" srcOrd="1" destOrd="0" presId="urn:microsoft.com/office/officeart/2005/8/layout/hierarchy1"/>
    <dgm:cxn modelId="{A10FDC57-E3AE-4B3F-ABCC-B7DA5EA765BF}" type="presParOf" srcId="{AB5AED5E-9685-4608-917A-1AA095AF63B6}" destId="{E39B2BFB-6553-46FF-9A0B-AA2681D35788}" srcOrd="0" destOrd="0" presId="urn:microsoft.com/office/officeart/2005/8/layout/hierarchy1"/>
    <dgm:cxn modelId="{9AD52411-E5F2-4140-AD86-EACAF71F9900}" type="presParOf" srcId="{AB5AED5E-9685-4608-917A-1AA095AF63B6}" destId="{4F0BAF4E-1E36-466F-AFC2-B9F8A097F3CA}" srcOrd="1" destOrd="0" presId="urn:microsoft.com/office/officeart/2005/8/layout/hierarchy1"/>
    <dgm:cxn modelId="{44E46125-735B-4CE1-9CCE-DE0605174CA4}" type="presParOf" srcId="{4F0BAF4E-1E36-466F-AFC2-B9F8A097F3CA}" destId="{941DC4D2-7080-4F86-BF04-F177553E8B1C}" srcOrd="0" destOrd="0" presId="urn:microsoft.com/office/officeart/2005/8/layout/hierarchy1"/>
    <dgm:cxn modelId="{8120E84A-B7FE-4595-B907-54AD6A206923}" type="presParOf" srcId="{941DC4D2-7080-4F86-BF04-F177553E8B1C}" destId="{28C5FD5B-812A-4E39-8AA6-73A4B26291C6}" srcOrd="0" destOrd="0" presId="urn:microsoft.com/office/officeart/2005/8/layout/hierarchy1"/>
    <dgm:cxn modelId="{2846EBD2-6478-408B-9858-7814CC39EB5A}" type="presParOf" srcId="{941DC4D2-7080-4F86-BF04-F177553E8B1C}" destId="{7117EEDB-4200-486E-9052-8F8313FD4127}" srcOrd="1" destOrd="0" presId="urn:microsoft.com/office/officeart/2005/8/layout/hierarchy1"/>
    <dgm:cxn modelId="{60108FB8-D05D-4161-8D10-2D57CDDD1E91}" type="presParOf" srcId="{4F0BAF4E-1E36-466F-AFC2-B9F8A097F3CA}" destId="{E6954D62-A9DD-4AFC-9BB0-78212E585EF5}" srcOrd="1" destOrd="0" presId="urn:microsoft.com/office/officeart/2005/8/layout/hierarchy1"/>
    <dgm:cxn modelId="{E09D45FB-6C59-4F8F-9063-0AD8AB1ECD59}" type="presParOf" srcId="{E6954D62-A9DD-4AFC-9BB0-78212E585EF5}" destId="{45B254EF-7CED-485C-AA7B-F652A5B1B21D}" srcOrd="0" destOrd="0" presId="urn:microsoft.com/office/officeart/2005/8/layout/hierarchy1"/>
    <dgm:cxn modelId="{9B265EE6-BCA2-49D2-A066-33CE5CCBB5EE}" type="presParOf" srcId="{E6954D62-A9DD-4AFC-9BB0-78212E585EF5}" destId="{DC7560BB-459F-4FF1-B19A-7E384FD23377}" srcOrd="1" destOrd="0" presId="urn:microsoft.com/office/officeart/2005/8/layout/hierarchy1"/>
    <dgm:cxn modelId="{7A8D23D7-9562-4CA1-80AB-F2A542AB8DC4}" type="presParOf" srcId="{DC7560BB-459F-4FF1-B19A-7E384FD23377}" destId="{F57B3499-0F10-406B-9FCB-CD26CE466165}" srcOrd="0" destOrd="0" presId="urn:microsoft.com/office/officeart/2005/8/layout/hierarchy1"/>
    <dgm:cxn modelId="{2297BF15-0561-45D6-B8DE-BC668C252490}" type="presParOf" srcId="{F57B3499-0F10-406B-9FCB-CD26CE466165}" destId="{EBAEDA88-1A06-44EA-9E25-63E457F5D77F}" srcOrd="0" destOrd="0" presId="urn:microsoft.com/office/officeart/2005/8/layout/hierarchy1"/>
    <dgm:cxn modelId="{2397C979-00F3-4911-BD18-2B79124CA0CC}" type="presParOf" srcId="{F57B3499-0F10-406B-9FCB-CD26CE466165}" destId="{56D4010F-F84B-44C1-8A1C-337D7355837F}" srcOrd="1" destOrd="0" presId="urn:microsoft.com/office/officeart/2005/8/layout/hierarchy1"/>
    <dgm:cxn modelId="{CC0D9F1A-19FB-4C1D-8F13-149529532FDC}" type="presParOf" srcId="{DC7560BB-459F-4FF1-B19A-7E384FD23377}" destId="{65FE0F74-9960-424A-AD68-35A8CC85EE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0E753-6FD2-43A5-A018-BAF24AE091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B49A13A-DDDA-4701-932F-CC03DD5FF3D0}">
      <dgm:prSet phldrT="[Text]"/>
      <dgm:spPr/>
      <dgm:t>
        <a:bodyPr/>
        <a:lstStyle/>
        <a:p>
          <a:r>
            <a:rPr lang="de-DE" smtClean="0"/>
            <a:t>Streckbiegen</a:t>
          </a:r>
        </a:p>
      </dgm:t>
    </dgm:pt>
    <dgm:pt modelId="{80DFD245-A03A-4B50-9B9D-4982F44D91BA}" type="parTrans" cxnId="{1DAAC720-36CE-454A-98B5-291676E9187A}">
      <dgm:prSet/>
      <dgm:spPr/>
      <dgm:t>
        <a:bodyPr/>
        <a:lstStyle/>
        <a:p>
          <a:endParaRPr lang="de-DE"/>
        </a:p>
      </dgm:t>
    </dgm:pt>
    <dgm:pt modelId="{A15EF559-3069-425F-9CE0-9E750CDA1490}" type="sibTrans" cxnId="{1DAAC720-36CE-454A-98B5-291676E9187A}">
      <dgm:prSet/>
      <dgm:spPr/>
      <dgm:t>
        <a:bodyPr/>
        <a:lstStyle/>
        <a:p>
          <a:endParaRPr lang="de-DE"/>
        </a:p>
      </dgm:t>
    </dgm:pt>
    <dgm:pt modelId="{F668DDDA-5AA7-4233-90D9-0AB16639553A}">
      <dgm:prSet phldrT="[Text]"/>
      <dgm:spPr/>
      <dgm:t>
        <a:bodyPr/>
        <a:lstStyle/>
        <a:p>
          <a:r>
            <a:rPr lang="de-DE" smtClean="0"/>
            <a:t>Fräsen</a:t>
          </a:r>
          <a:endParaRPr lang="de-DE"/>
        </a:p>
      </dgm:t>
    </dgm:pt>
    <dgm:pt modelId="{2E834FD6-C64A-4892-A3D4-C5BECFCDD4F9}" type="parTrans" cxnId="{6B3BCDEA-CBDF-4295-BA07-63AB248A9D02}">
      <dgm:prSet/>
      <dgm:spPr/>
      <dgm:t>
        <a:bodyPr/>
        <a:lstStyle/>
        <a:p>
          <a:endParaRPr lang="de-DE"/>
        </a:p>
      </dgm:t>
    </dgm:pt>
    <dgm:pt modelId="{7366132C-919C-4E59-9A74-9CF27AA7CA6A}" type="sibTrans" cxnId="{6B3BCDEA-CBDF-4295-BA07-63AB248A9D02}">
      <dgm:prSet/>
      <dgm:spPr/>
      <dgm:t>
        <a:bodyPr/>
        <a:lstStyle/>
        <a:p>
          <a:endParaRPr lang="de-DE"/>
        </a:p>
      </dgm:t>
    </dgm:pt>
    <dgm:pt modelId="{B298933B-0CBD-44FC-AB45-B567774299E3}">
      <dgm:prSet phldrT="[Text]"/>
      <dgm:spPr/>
      <dgm:t>
        <a:bodyPr/>
        <a:lstStyle/>
        <a:p>
          <a:r>
            <a:rPr lang="de-DE" smtClean="0"/>
            <a:t>Polieren</a:t>
          </a:r>
          <a:endParaRPr lang="de-DE"/>
        </a:p>
      </dgm:t>
    </dgm:pt>
    <dgm:pt modelId="{786D3127-3034-438A-8065-99B5D96EF624}" type="parTrans" cxnId="{F04BB6D1-CE42-4684-BA7A-13B281B057D2}">
      <dgm:prSet/>
      <dgm:spPr/>
      <dgm:t>
        <a:bodyPr/>
        <a:lstStyle/>
        <a:p>
          <a:endParaRPr lang="de-DE"/>
        </a:p>
      </dgm:t>
    </dgm:pt>
    <dgm:pt modelId="{F328BC7C-DAB7-4361-84B7-FCD07DD96982}" type="sibTrans" cxnId="{F04BB6D1-CE42-4684-BA7A-13B281B057D2}">
      <dgm:prSet/>
      <dgm:spPr/>
      <dgm:t>
        <a:bodyPr/>
        <a:lstStyle/>
        <a:p>
          <a:endParaRPr lang="de-DE"/>
        </a:p>
      </dgm:t>
    </dgm:pt>
    <dgm:pt modelId="{7A939AB3-F09D-4159-808F-A370CF315CD4}">
      <dgm:prSet/>
      <dgm:spPr/>
      <dgm:t>
        <a:bodyPr/>
        <a:lstStyle/>
        <a:p>
          <a:r>
            <a:rPr lang="de-DE" smtClean="0"/>
            <a:t>Eloxieren</a:t>
          </a:r>
          <a:endParaRPr lang="de-DE"/>
        </a:p>
      </dgm:t>
    </dgm:pt>
    <dgm:pt modelId="{3B4A9E04-55E1-49B4-ABB6-495C822599C5}" type="parTrans" cxnId="{FBC9DE39-BD1E-4172-A719-EC428D0D2409}">
      <dgm:prSet/>
      <dgm:spPr/>
    </dgm:pt>
    <dgm:pt modelId="{1217D697-F011-49F0-9672-42489CD6FE9B}" type="sibTrans" cxnId="{FBC9DE39-BD1E-4172-A719-EC428D0D2409}">
      <dgm:prSet/>
      <dgm:spPr/>
    </dgm:pt>
    <dgm:pt modelId="{31C6F14A-52E3-43B5-AFF5-35C4A925E16F}">
      <dgm:prSet/>
      <dgm:spPr/>
      <dgm:t>
        <a:bodyPr/>
        <a:lstStyle/>
        <a:p>
          <a:r>
            <a:rPr lang="de-DE" smtClean="0"/>
            <a:t>DURApro Beschichten</a:t>
          </a:r>
          <a:endParaRPr lang="de-DE"/>
        </a:p>
      </dgm:t>
    </dgm:pt>
    <dgm:pt modelId="{DAD0B1EF-395E-454D-BDF7-BE44F40E2076}" type="parTrans" cxnId="{38F5B001-9201-4D45-9001-28AF2C317B4B}">
      <dgm:prSet/>
      <dgm:spPr/>
    </dgm:pt>
    <dgm:pt modelId="{65F4952A-04A1-4521-9FFD-FA1582BECC8F}" type="sibTrans" cxnId="{38F5B001-9201-4D45-9001-28AF2C317B4B}">
      <dgm:prSet/>
      <dgm:spPr/>
    </dgm:pt>
    <dgm:pt modelId="{E378082F-3B76-42B6-9F98-7D5B101A1CD1}">
      <dgm:prSet/>
      <dgm:spPr/>
      <dgm:t>
        <a:bodyPr/>
        <a:lstStyle/>
        <a:p>
          <a:r>
            <a:rPr lang="de-DE" smtClean="0"/>
            <a:t>Kröpfen</a:t>
          </a:r>
          <a:endParaRPr lang="de-DE"/>
        </a:p>
      </dgm:t>
    </dgm:pt>
    <dgm:pt modelId="{3EF545FA-5C75-43E6-BB2D-0837812F894E}" type="parTrans" cxnId="{EC88B53A-4519-49D3-9876-983DB0696CD8}">
      <dgm:prSet/>
      <dgm:spPr/>
    </dgm:pt>
    <dgm:pt modelId="{1CA983B9-E940-472B-AACA-A43C64ED1749}" type="sibTrans" cxnId="{EC88B53A-4519-49D3-9876-983DB0696CD8}">
      <dgm:prSet/>
      <dgm:spPr/>
    </dgm:pt>
    <dgm:pt modelId="{B506F653-F27E-4525-A3F7-6F5BD03AB1DD}" type="pres">
      <dgm:prSet presAssocID="{2020E753-6FD2-43A5-A018-BAF24AE0910F}" presName="linear" presStyleCnt="0">
        <dgm:presLayoutVars>
          <dgm:dir/>
          <dgm:animLvl val="lvl"/>
          <dgm:resizeHandles val="exact"/>
        </dgm:presLayoutVars>
      </dgm:prSet>
      <dgm:spPr/>
    </dgm:pt>
    <dgm:pt modelId="{CAB5ADF4-9F24-4AFB-9082-AAF9DCF640A3}" type="pres">
      <dgm:prSet presAssocID="{AB49A13A-DDDA-4701-932F-CC03DD5FF3D0}" presName="parentLin" presStyleCnt="0"/>
      <dgm:spPr/>
    </dgm:pt>
    <dgm:pt modelId="{7EB0CEAC-7635-4D75-B3AC-83B572E88098}" type="pres">
      <dgm:prSet presAssocID="{AB49A13A-DDDA-4701-932F-CC03DD5FF3D0}" presName="parentLeftMargin" presStyleLbl="node1" presStyleIdx="0" presStyleCnt="6"/>
      <dgm:spPr/>
    </dgm:pt>
    <dgm:pt modelId="{808B2763-3FB3-4619-AA00-BB12BB2C0ECA}" type="pres">
      <dgm:prSet presAssocID="{AB49A13A-DDDA-4701-932F-CC03DD5FF3D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911F94-CCD4-46D3-8F54-10721670E457}" type="pres">
      <dgm:prSet presAssocID="{AB49A13A-DDDA-4701-932F-CC03DD5FF3D0}" presName="negativeSpace" presStyleCnt="0"/>
      <dgm:spPr/>
    </dgm:pt>
    <dgm:pt modelId="{BA953E54-E7D9-4D5C-9240-D541E211415B}" type="pres">
      <dgm:prSet presAssocID="{AB49A13A-DDDA-4701-932F-CC03DD5FF3D0}" presName="childText" presStyleLbl="conFgAcc1" presStyleIdx="0" presStyleCnt="6">
        <dgm:presLayoutVars>
          <dgm:bulletEnabled val="1"/>
        </dgm:presLayoutVars>
      </dgm:prSet>
      <dgm:spPr/>
    </dgm:pt>
    <dgm:pt modelId="{A81F384D-061C-4A7D-B2D2-D0BA900F56D7}" type="pres">
      <dgm:prSet presAssocID="{A15EF559-3069-425F-9CE0-9E750CDA1490}" presName="spaceBetweenRectangles" presStyleCnt="0"/>
      <dgm:spPr/>
    </dgm:pt>
    <dgm:pt modelId="{B85D951B-11F0-4F62-A01B-0BFF6D843F68}" type="pres">
      <dgm:prSet presAssocID="{F668DDDA-5AA7-4233-90D9-0AB16639553A}" presName="parentLin" presStyleCnt="0"/>
      <dgm:spPr/>
    </dgm:pt>
    <dgm:pt modelId="{8113899A-19B3-48E7-B7E7-173E9FD7403C}" type="pres">
      <dgm:prSet presAssocID="{F668DDDA-5AA7-4233-90D9-0AB16639553A}" presName="parentLeftMargin" presStyleLbl="node1" presStyleIdx="0" presStyleCnt="6"/>
      <dgm:spPr/>
    </dgm:pt>
    <dgm:pt modelId="{8D63A2AF-4B14-4961-9A00-73883A18362C}" type="pres">
      <dgm:prSet presAssocID="{F668DDDA-5AA7-4233-90D9-0AB16639553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21BA04A-5215-48F1-9644-083703662A8B}" type="pres">
      <dgm:prSet presAssocID="{F668DDDA-5AA7-4233-90D9-0AB16639553A}" presName="negativeSpace" presStyleCnt="0"/>
      <dgm:spPr/>
    </dgm:pt>
    <dgm:pt modelId="{5856AD6A-B16D-4440-922A-E1664830811D}" type="pres">
      <dgm:prSet presAssocID="{F668DDDA-5AA7-4233-90D9-0AB16639553A}" presName="childText" presStyleLbl="conFgAcc1" presStyleIdx="1" presStyleCnt="6">
        <dgm:presLayoutVars>
          <dgm:bulletEnabled val="1"/>
        </dgm:presLayoutVars>
      </dgm:prSet>
      <dgm:spPr/>
    </dgm:pt>
    <dgm:pt modelId="{D6F2E037-A034-4D13-BD43-5DF460A88D11}" type="pres">
      <dgm:prSet presAssocID="{7366132C-919C-4E59-9A74-9CF27AA7CA6A}" presName="spaceBetweenRectangles" presStyleCnt="0"/>
      <dgm:spPr/>
    </dgm:pt>
    <dgm:pt modelId="{B6EB735A-556E-4363-ACF4-697A3D54CDC0}" type="pres">
      <dgm:prSet presAssocID="{E378082F-3B76-42B6-9F98-7D5B101A1CD1}" presName="parentLin" presStyleCnt="0"/>
      <dgm:spPr/>
    </dgm:pt>
    <dgm:pt modelId="{5EA115A4-7C0E-4EB1-B54F-9B591CD3FA1E}" type="pres">
      <dgm:prSet presAssocID="{E378082F-3B76-42B6-9F98-7D5B101A1CD1}" presName="parentLeftMargin" presStyleLbl="node1" presStyleIdx="1" presStyleCnt="6"/>
      <dgm:spPr/>
    </dgm:pt>
    <dgm:pt modelId="{D3842DC2-DEB4-49CC-A6A1-0F472ACCA8A2}" type="pres">
      <dgm:prSet presAssocID="{E378082F-3B76-42B6-9F98-7D5B101A1CD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88C4F84-8C27-44EA-A9C6-79D318B1DF6A}" type="pres">
      <dgm:prSet presAssocID="{E378082F-3B76-42B6-9F98-7D5B101A1CD1}" presName="negativeSpace" presStyleCnt="0"/>
      <dgm:spPr/>
    </dgm:pt>
    <dgm:pt modelId="{8A2D0CDD-BAB5-4C60-8EF2-5713E87EA4AD}" type="pres">
      <dgm:prSet presAssocID="{E378082F-3B76-42B6-9F98-7D5B101A1CD1}" presName="childText" presStyleLbl="conFgAcc1" presStyleIdx="2" presStyleCnt="6">
        <dgm:presLayoutVars>
          <dgm:bulletEnabled val="1"/>
        </dgm:presLayoutVars>
      </dgm:prSet>
      <dgm:spPr/>
    </dgm:pt>
    <dgm:pt modelId="{F0789CD7-AE80-46E1-A5C1-34BB3A87A188}" type="pres">
      <dgm:prSet presAssocID="{1CA983B9-E940-472B-AACA-A43C64ED1749}" presName="spaceBetweenRectangles" presStyleCnt="0"/>
      <dgm:spPr/>
    </dgm:pt>
    <dgm:pt modelId="{FEEEC252-5CB3-4893-A7D5-199CFA175FBC}" type="pres">
      <dgm:prSet presAssocID="{B298933B-0CBD-44FC-AB45-B567774299E3}" presName="parentLin" presStyleCnt="0"/>
      <dgm:spPr/>
    </dgm:pt>
    <dgm:pt modelId="{4A73C15C-D7F8-4A69-850C-706D276AFB0D}" type="pres">
      <dgm:prSet presAssocID="{B298933B-0CBD-44FC-AB45-B567774299E3}" presName="parentLeftMargin" presStyleLbl="node1" presStyleIdx="2" presStyleCnt="6"/>
      <dgm:spPr/>
    </dgm:pt>
    <dgm:pt modelId="{2BA0BD4E-EE0C-49B1-B640-4B15D6468597}" type="pres">
      <dgm:prSet presAssocID="{B298933B-0CBD-44FC-AB45-B567774299E3}" presName="parentText" presStyleLbl="node1" presStyleIdx="3" presStyleCnt="6" custLinFactNeighborX="2262" custLinFactNeighborY="580">
        <dgm:presLayoutVars>
          <dgm:chMax val="0"/>
          <dgm:bulletEnabled val="1"/>
        </dgm:presLayoutVars>
      </dgm:prSet>
      <dgm:spPr/>
    </dgm:pt>
    <dgm:pt modelId="{DC379E85-FDAC-4B37-B979-C5B0AFAF5042}" type="pres">
      <dgm:prSet presAssocID="{B298933B-0CBD-44FC-AB45-B567774299E3}" presName="negativeSpace" presStyleCnt="0"/>
      <dgm:spPr/>
    </dgm:pt>
    <dgm:pt modelId="{17678AE0-DD9B-487E-829B-F4FA46AC0CFE}" type="pres">
      <dgm:prSet presAssocID="{B298933B-0CBD-44FC-AB45-B567774299E3}" presName="childText" presStyleLbl="conFgAcc1" presStyleIdx="3" presStyleCnt="6">
        <dgm:presLayoutVars>
          <dgm:bulletEnabled val="1"/>
        </dgm:presLayoutVars>
      </dgm:prSet>
      <dgm:spPr/>
    </dgm:pt>
    <dgm:pt modelId="{4AF55B32-194B-4B8D-84A6-FF4EED7D3AD5}" type="pres">
      <dgm:prSet presAssocID="{F328BC7C-DAB7-4361-84B7-FCD07DD96982}" presName="spaceBetweenRectangles" presStyleCnt="0"/>
      <dgm:spPr/>
    </dgm:pt>
    <dgm:pt modelId="{80EA3E1B-3DBC-41B1-ADD7-FA5F81EB5295}" type="pres">
      <dgm:prSet presAssocID="{7A939AB3-F09D-4159-808F-A370CF315CD4}" presName="parentLin" presStyleCnt="0"/>
      <dgm:spPr/>
    </dgm:pt>
    <dgm:pt modelId="{88A4AE88-2F01-4434-BFF0-67970E32361A}" type="pres">
      <dgm:prSet presAssocID="{7A939AB3-F09D-4159-808F-A370CF315CD4}" presName="parentLeftMargin" presStyleLbl="node1" presStyleIdx="3" presStyleCnt="6"/>
      <dgm:spPr/>
    </dgm:pt>
    <dgm:pt modelId="{C9615E8E-90CF-4934-A79C-FE6D7A972052}" type="pres">
      <dgm:prSet presAssocID="{7A939AB3-F09D-4159-808F-A370CF315CD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8E0F9D6-7DA2-4EA3-9298-8E45E5C7ED4A}" type="pres">
      <dgm:prSet presAssocID="{7A939AB3-F09D-4159-808F-A370CF315CD4}" presName="negativeSpace" presStyleCnt="0"/>
      <dgm:spPr/>
    </dgm:pt>
    <dgm:pt modelId="{1BCC0098-0D25-4131-A9DA-DEC5413AE1EF}" type="pres">
      <dgm:prSet presAssocID="{7A939AB3-F09D-4159-808F-A370CF315CD4}" presName="childText" presStyleLbl="conFgAcc1" presStyleIdx="4" presStyleCnt="6">
        <dgm:presLayoutVars>
          <dgm:bulletEnabled val="1"/>
        </dgm:presLayoutVars>
      </dgm:prSet>
      <dgm:spPr/>
    </dgm:pt>
    <dgm:pt modelId="{F3E25E87-77E8-42C7-87AF-9DD8A994F68E}" type="pres">
      <dgm:prSet presAssocID="{1217D697-F011-49F0-9672-42489CD6FE9B}" presName="spaceBetweenRectangles" presStyleCnt="0"/>
      <dgm:spPr/>
    </dgm:pt>
    <dgm:pt modelId="{C887B179-165A-4855-A303-A9D316EEDAF8}" type="pres">
      <dgm:prSet presAssocID="{31C6F14A-52E3-43B5-AFF5-35C4A925E16F}" presName="parentLin" presStyleCnt="0"/>
      <dgm:spPr/>
    </dgm:pt>
    <dgm:pt modelId="{E84C37C6-D0B9-4ACE-8E9A-3EB85BBED718}" type="pres">
      <dgm:prSet presAssocID="{31C6F14A-52E3-43B5-AFF5-35C4A925E16F}" presName="parentLeftMargin" presStyleLbl="node1" presStyleIdx="4" presStyleCnt="6"/>
      <dgm:spPr/>
    </dgm:pt>
    <dgm:pt modelId="{3608E4A9-2B52-42A8-920A-D6F899B6F1B6}" type="pres">
      <dgm:prSet presAssocID="{31C6F14A-52E3-43B5-AFF5-35C4A925E16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090395-2D7E-4D09-80BD-EBADFA58D574}" type="pres">
      <dgm:prSet presAssocID="{31C6F14A-52E3-43B5-AFF5-35C4A925E16F}" presName="negativeSpace" presStyleCnt="0"/>
      <dgm:spPr/>
    </dgm:pt>
    <dgm:pt modelId="{ABDB4A5E-D952-4FAB-9822-5772753D4AA1}" type="pres">
      <dgm:prSet presAssocID="{31C6F14A-52E3-43B5-AFF5-35C4A925E16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67F802-4C7A-40C8-B133-93701C1CC2EB}" type="presOf" srcId="{B298933B-0CBD-44FC-AB45-B567774299E3}" destId="{4A73C15C-D7F8-4A69-850C-706D276AFB0D}" srcOrd="0" destOrd="0" presId="urn:microsoft.com/office/officeart/2005/8/layout/list1"/>
    <dgm:cxn modelId="{F04BB6D1-CE42-4684-BA7A-13B281B057D2}" srcId="{2020E753-6FD2-43A5-A018-BAF24AE0910F}" destId="{B298933B-0CBD-44FC-AB45-B567774299E3}" srcOrd="3" destOrd="0" parTransId="{786D3127-3034-438A-8065-99B5D96EF624}" sibTransId="{F328BC7C-DAB7-4361-84B7-FCD07DD96982}"/>
    <dgm:cxn modelId="{8D6EB3B4-093B-4668-8D24-794B3E0F4604}" type="presOf" srcId="{B298933B-0CBD-44FC-AB45-B567774299E3}" destId="{2BA0BD4E-EE0C-49B1-B640-4B15D6468597}" srcOrd="1" destOrd="0" presId="urn:microsoft.com/office/officeart/2005/8/layout/list1"/>
    <dgm:cxn modelId="{11A95B1B-ABD0-4753-B428-16CD8E528CE3}" type="presOf" srcId="{7A939AB3-F09D-4159-808F-A370CF315CD4}" destId="{88A4AE88-2F01-4434-BFF0-67970E32361A}" srcOrd="0" destOrd="0" presId="urn:microsoft.com/office/officeart/2005/8/layout/list1"/>
    <dgm:cxn modelId="{A3E8552D-FA56-4FC0-9853-D45AA565CBF6}" type="presOf" srcId="{E378082F-3B76-42B6-9F98-7D5B101A1CD1}" destId="{D3842DC2-DEB4-49CC-A6A1-0F472ACCA8A2}" srcOrd="1" destOrd="0" presId="urn:microsoft.com/office/officeart/2005/8/layout/list1"/>
    <dgm:cxn modelId="{EC88B53A-4519-49D3-9876-983DB0696CD8}" srcId="{2020E753-6FD2-43A5-A018-BAF24AE0910F}" destId="{E378082F-3B76-42B6-9F98-7D5B101A1CD1}" srcOrd="2" destOrd="0" parTransId="{3EF545FA-5C75-43E6-BB2D-0837812F894E}" sibTransId="{1CA983B9-E940-472B-AACA-A43C64ED1749}"/>
    <dgm:cxn modelId="{83489503-787E-41B4-9637-2ADF637CC5A2}" type="presOf" srcId="{31C6F14A-52E3-43B5-AFF5-35C4A925E16F}" destId="{E84C37C6-D0B9-4ACE-8E9A-3EB85BBED718}" srcOrd="0" destOrd="0" presId="urn:microsoft.com/office/officeart/2005/8/layout/list1"/>
    <dgm:cxn modelId="{E5232EDA-DD98-4D39-A510-79EA2488AD09}" type="presOf" srcId="{AB49A13A-DDDA-4701-932F-CC03DD5FF3D0}" destId="{7EB0CEAC-7635-4D75-B3AC-83B572E88098}" srcOrd="0" destOrd="0" presId="urn:microsoft.com/office/officeart/2005/8/layout/list1"/>
    <dgm:cxn modelId="{0DF267BC-D7FF-4968-9F97-357B1002F5C8}" type="presOf" srcId="{F668DDDA-5AA7-4233-90D9-0AB16639553A}" destId="{8D63A2AF-4B14-4961-9A00-73883A18362C}" srcOrd="1" destOrd="0" presId="urn:microsoft.com/office/officeart/2005/8/layout/list1"/>
    <dgm:cxn modelId="{9BADB5C9-FBAC-42C2-BAD6-B1AC148B0F6E}" type="presOf" srcId="{E378082F-3B76-42B6-9F98-7D5B101A1CD1}" destId="{5EA115A4-7C0E-4EB1-B54F-9B591CD3FA1E}" srcOrd="0" destOrd="0" presId="urn:microsoft.com/office/officeart/2005/8/layout/list1"/>
    <dgm:cxn modelId="{29772C22-E8E5-4747-8AE3-0CFFEE9D05A4}" type="presOf" srcId="{2020E753-6FD2-43A5-A018-BAF24AE0910F}" destId="{B506F653-F27E-4525-A3F7-6F5BD03AB1DD}" srcOrd="0" destOrd="0" presId="urn:microsoft.com/office/officeart/2005/8/layout/list1"/>
    <dgm:cxn modelId="{568900E5-DB7E-4563-BC5E-1C6F41F55950}" type="presOf" srcId="{F668DDDA-5AA7-4233-90D9-0AB16639553A}" destId="{8113899A-19B3-48E7-B7E7-173E9FD7403C}" srcOrd="0" destOrd="0" presId="urn:microsoft.com/office/officeart/2005/8/layout/list1"/>
    <dgm:cxn modelId="{87BA6851-4AB4-4543-BD76-B6827B2FB249}" type="presOf" srcId="{7A939AB3-F09D-4159-808F-A370CF315CD4}" destId="{C9615E8E-90CF-4934-A79C-FE6D7A972052}" srcOrd="1" destOrd="0" presId="urn:microsoft.com/office/officeart/2005/8/layout/list1"/>
    <dgm:cxn modelId="{1DAAC720-36CE-454A-98B5-291676E9187A}" srcId="{2020E753-6FD2-43A5-A018-BAF24AE0910F}" destId="{AB49A13A-DDDA-4701-932F-CC03DD5FF3D0}" srcOrd="0" destOrd="0" parTransId="{80DFD245-A03A-4B50-9B9D-4982F44D91BA}" sibTransId="{A15EF559-3069-425F-9CE0-9E750CDA1490}"/>
    <dgm:cxn modelId="{6D4080E3-9B0D-4589-8597-8E417F765C74}" type="presOf" srcId="{AB49A13A-DDDA-4701-932F-CC03DD5FF3D0}" destId="{808B2763-3FB3-4619-AA00-BB12BB2C0ECA}" srcOrd="1" destOrd="0" presId="urn:microsoft.com/office/officeart/2005/8/layout/list1"/>
    <dgm:cxn modelId="{FBC9DE39-BD1E-4172-A719-EC428D0D2409}" srcId="{2020E753-6FD2-43A5-A018-BAF24AE0910F}" destId="{7A939AB3-F09D-4159-808F-A370CF315CD4}" srcOrd="4" destOrd="0" parTransId="{3B4A9E04-55E1-49B4-ABB6-495C822599C5}" sibTransId="{1217D697-F011-49F0-9672-42489CD6FE9B}"/>
    <dgm:cxn modelId="{38F5B001-9201-4D45-9001-28AF2C317B4B}" srcId="{2020E753-6FD2-43A5-A018-BAF24AE0910F}" destId="{31C6F14A-52E3-43B5-AFF5-35C4A925E16F}" srcOrd="5" destOrd="0" parTransId="{DAD0B1EF-395E-454D-BDF7-BE44F40E2076}" sibTransId="{65F4952A-04A1-4521-9FFD-FA1582BECC8F}"/>
    <dgm:cxn modelId="{6B3BCDEA-CBDF-4295-BA07-63AB248A9D02}" srcId="{2020E753-6FD2-43A5-A018-BAF24AE0910F}" destId="{F668DDDA-5AA7-4233-90D9-0AB16639553A}" srcOrd="1" destOrd="0" parTransId="{2E834FD6-C64A-4892-A3D4-C5BECFCDD4F9}" sibTransId="{7366132C-919C-4E59-9A74-9CF27AA7CA6A}"/>
    <dgm:cxn modelId="{FAD39CC0-95C0-434E-B915-9F64B0AFA542}" type="presOf" srcId="{31C6F14A-52E3-43B5-AFF5-35C4A925E16F}" destId="{3608E4A9-2B52-42A8-920A-D6F899B6F1B6}" srcOrd="1" destOrd="0" presId="urn:microsoft.com/office/officeart/2005/8/layout/list1"/>
    <dgm:cxn modelId="{A6CD2D4F-5C62-4B2D-84C1-C8C662DA67D1}" type="presParOf" srcId="{B506F653-F27E-4525-A3F7-6F5BD03AB1DD}" destId="{CAB5ADF4-9F24-4AFB-9082-AAF9DCF640A3}" srcOrd="0" destOrd="0" presId="urn:microsoft.com/office/officeart/2005/8/layout/list1"/>
    <dgm:cxn modelId="{F3F9DDDC-AE7B-4705-9F15-9BBAD24574FF}" type="presParOf" srcId="{CAB5ADF4-9F24-4AFB-9082-AAF9DCF640A3}" destId="{7EB0CEAC-7635-4D75-B3AC-83B572E88098}" srcOrd="0" destOrd="0" presId="urn:microsoft.com/office/officeart/2005/8/layout/list1"/>
    <dgm:cxn modelId="{726F5DF3-781F-4699-96AC-5FD96756507C}" type="presParOf" srcId="{CAB5ADF4-9F24-4AFB-9082-AAF9DCF640A3}" destId="{808B2763-3FB3-4619-AA00-BB12BB2C0ECA}" srcOrd="1" destOrd="0" presId="urn:microsoft.com/office/officeart/2005/8/layout/list1"/>
    <dgm:cxn modelId="{A6093406-BD2F-46C5-89C3-4A8AC88191AE}" type="presParOf" srcId="{B506F653-F27E-4525-A3F7-6F5BD03AB1DD}" destId="{C4911F94-CCD4-46D3-8F54-10721670E457}" srcOrd="1" destOrd="0" presId="urn:microsoft.com/office/officeart/2005/8/layout/list1"/>
    <dgm:cxn modelId="{332152C4-DA7B-4D33-9EE4-97129ED7BFB1}" type="presParOf" srcId="{B506F653-F27E-4525-A3F7-6F5BD03AB1DD}" destId="{BA953E54-E7D9-4D5C-9240-D541E211415B}" srcOrd="2" destOrd="0" presId="urn:microsoft.com/office/officeart/2005/8/layout/list1"/>
    <dgm:cxn modelId="{05F5ECF0-C169-4FCE-B4F7-DF3FEB194CF7}" type="presParOf" srcId="{B506F653-F27E-4525-A3F7-6F5BD03AB1DD}" destId="{A81F384D-061C-4A7D-B2D2-D0BA900F56D7}" srcOrd="3" destOrd="0" presId="urn:microsoft.com/office/officeart/2005/8/layout/list1"/>
    <dgm:cxn modelId="{42C2EBFA-D28C-4DBA-816A-1A35A21A9896}" type="presParOf" srcId="{B506F653-F27E-4525-A3F7-6F5BD03AB1DD}" destId="{B85D951B-11F0-4F62-A01B-0BFF6D843F68}" srcOrd="4" destOrd="0" presId="urn:microsoft.com/office/officeart/2005/8/layout/list1"/>
    <dgm:cxn modelId="{59D89022-F8CE-4497-89D5-7AA07007FF27}" type="presParOf" srcId="{B85D951B-11F0-4F62-A01B-0BFF6D843F68}" destId="{8113899A-19B3-48E7-B7E7-173E9FD7403C}" srcOrd="0" destOrd="0" presId="urn:microsoft.com/office/officeart/2005/8/layout/list1"/>
    <dgm:cxn modelId="{FB0E9D7C-BDBE-45C1-AE3F-27BB63B38198}" type="presParOf" srcId="{B85D951B-11F0-4F62-A01B-0BFF6D843F68}" destId="{8D63A2AF-4B14-4961-9A00-73883A18362C}" srcOrd="1" destOrd="0" presId="urn:microsoft.com/office/officeart/2005/8/layout/list1"/>
    <dgm:cxn modelId="{2883301F-BAF9-439E-AC34-3F768992C288}" type="presParOf" srcId="{B506F653-F27E-4525-A3F7-6F5BD03AB1DD}" destId="{D21BA04A-5215-48F1-9644-083703662A8B}" srcOrd="5" destOrd="0" presId="urn:microsoft.com/office/officeart/2005/8/layout/list1"/>
    <dgm:cxn modelId="{107B0155-A2A7-4E6C-A6CC-EB5FFC893F3F}" type="presParOf" srcId="{B506F653-F27E-4525-A3F7-6F5BD03AB1DD}" destId="{5856AD6A-B16D-4440-922A-E1664830811D}" srcOrd="6" destOrd="0" presId="urn:microsoft.com/office/officeart/2005/8/layout/list1"/>
    <dgm:cxn modelId="{E2685FFA-9542-4162-BDC6-BC4E20A49F68}" type="presParOf" srcId="{B506F653-F27E-4525-A3F7-6F5BD03AB1DD}" destId="{D6F2E037-A034-4D13-BD43-5DF460A88D11}" srcOrd="7" destOrd="0" presId="urn:microsoft.com/office/officeart/2005/8/layout/list1"/>
    <dgm:cxn modelId="{F56FED29-A441-45E3-B573-8169B7B44106}" type="presParOf" srcId="{B506F653-F27E-4525-A3F7-6F5BD03AB1DD}" destId="{B6EB735A-556E-4363-ACF4-697A3D54CDC0}" srcOrd="8" destOrd="0" presId="urn:microsoft.com/office/officeart/2005/8/layout/list1"/>
    <dgm:cxn modelId="{A24C51B4-07D7-407D-B8AB-B5072DD7E17B}" type="presParOf" srcId="{B6EB735A-556E-4363-ACF4-697A3D54CDC0}" destId="{5EA115A4-7C0E-4EB1-B54F-9B591CD3FA1E}" srcOrd="0" destOrd="0" presId="urn:microsoft.com/office/officeart/2005/8/layout/list1"/>
    <dgm:cxn modelId="{89A2CA8E-93E9-45CF-A1CE-CF2CF77B86BE}" type="presParOf" srcId="{B6EB735A-556E-4363-ACF4-697A3D54CDC0}" destId="{D3842DC2-DEB4-49CC-A6A1-0F472ACCA8A2}" srcOrd="1" destOrd="0" presId="urn:microsoft.com/office/officeart/2005/8/layout/list1"/>
    <dgm:cxn modelId="{37CD7E76-89BA-43AD-BC5D-9CA16CB3F7B6}" type="presParOf" srcId="{B506F653-F27E-4525-A3F7-6F5BD03AB1DD}" destId="{F88C4F84-8C27-44EA-A9C6-79D318B1DF6A}" srcOrd="9" destOrd="0" presId="urn:microsoft.com/office/officeart/2005/8/layout/list1"/>
    <dgm:cxn modelId="{8856B72B-E587-4817-84CA-20072F3B2817}" type="presParOf" srcId="{B506F653-F27E-4525-A3F7-6F5BD03AB1DD}" destId="{8A2D0CDD-BAB5-4C60-8EF2-5713E87EA4AD}" srcOrd="10" destOrd="0" presId="urn:microsoft.com/office/officeart/2005/8/layout/list1"/>
    <dgm:cxn modelId="{DC37A17F-4BDD-4BAC-A2CF-B577B9BDF10D}" type="presParOf" srcId="{B506F653-F27E-4525-A3F7-6F5BD03AB1DD}" destId="{F0789CD7-AE80-46E1-A5C1-34BB3A87A188}" srcOrd="11" destOrd="0" presId="urn:microsoft.com/office/officeart/2005/8/layout/list1"/>
    <dgm:cxn modelId="{43CA1ACA-7640-41C8-8068-F8DF7E7900B5}" type="presParOf" srcId="{B506F653-F27E-4525-A3F7-6F5BD03AB1DD}" destId="{FEEEC252-5CB3-4893-A7D5-199CFA175FBC}" srcOrd="12" destOrd="0" presId="urn:microsoft.com/office/officeart/2005/8/layout/list1"/>
    <dgm:cxn modelId="{E5610500-6359-4E61-93BE-844F16CF09F6}" type="presParOf" srcId="{FEEEC252-5CB3-4893-A7D5-199CFA175FBC}" destId="{4A73C15C-D7F8-4A69-850C-706D276AFB0D}" srcOrd="0" destOrd="0" presId="urn:microsoft.com/office/officeart/2005/8/layout/list1"/>
    <dgm:cxn modelId="{55BC4E9A-1683-419F-A0FD-920D9AE17D1A}" type="presParOf" srcId="{FEEEC252-5CB3-4893-A7D5-199CFA175FBC}" destId="{2BA0BD4E-EE0C-49B1-B640-4B15D6468597}" srcOrd="1" destOrd="0" presId="urn:microsoft.com/office/officeart/2005/8/layout/list1"/>
    <dgm:cxn modelId="{E7B97F2D-4A45-4B37-B53C-8B17DE9FDEC9}" type="presParOf" srcId="{B506F653-F27E-4525-A3F7-6F5BD03AB1DD}" destId="{DC379E85-FDAC-4B37-B979-C5B0AFAF5042}" srcOrd="13" destOrd="0" presId="urn:microsoft.com/office/officeart/2005/8/layout/list1"/>
    <dgm:cxn modelId="{DEDD114B-9A88-4646-988A-70E486D6A247}" type="presParOf" srcId="{B506F653-F27E-4525-A3F7-6F5BD03AB1DD}" destId="{17678AE0-DD9B-487E-829B-F4FA46AC0CFE}" srcOrd="14" destOrd="0" presId="urn:microsoft.com/office/officeart/2005/8/layout/list1"/>
    <dgm:cxn modelId="{5FA5E639-8823-42DB-BFEE-492B07EFA6A5}" type="presParOf" srcId="{B506F653-F27E-4525-A3F7-6F5BD03AB1DD}" destId="{4AF55B32-194B-4B8D-84A6-FF4EED7D3AD5}" srcOrd="15" destOrd="0" presId="urn:microsoft.com/office/officeart/2005/8/layout/list1"/>
    <dgm:cxn modelId="{CCCAEFC7-02DD-40ED-A0FA-5F1F64732537}" type="presParOf" srcId="{B506F653-F27E-4525-A3F7-6F5BD03AB1DD}" destId="{80EA3E1B-3DBC-41B1-ADD7-FA5F81EB5295}" srcOrd="16" destOrd="0" presId="urn:microsoft.com/office/officeart/2005/8/layout/list1"/>
    <dgm:cxn modelId="{EAF2DEE7-AD46-4115-9B99-970275126599}" type="presParOf" srcId="{80EA3E1B-3DBC-41B1-ADD7-FA5F81EB5295}" destId="{88A4AE88-2F01-4434-BFF0-67970E32361A}" srcOrd="0" destOrd="0" presId="urn:microsoft.com/office/officeart/2005/8/layout/list1"/>
    <dgm:cxn modelId="{69830AB8-5246-4C6F-8113-442D46A464D0}" type="presParOf" srcId="{80EA3E1B-3DBC-41B1-ADD7-FA5F81EB5295}" destId="{C9615E8E-90CF-4934-A79C-FE6D7A972052}" srcOrd="1" destOrd="0" presId="urn:microsoft.com/office/officeart/2005/8/layout/list1"/>
    <dgm:cxn modelId="{EAA79622-01EE-419E-91CC-32C339AD84F9}" type="presParOf" srcId="{B506F653-F27E-4525-A3F7-6F5BD03AB1DD}" destId="{F8E0F9D6-7DA2-4EA3-9298-8E45E5C7ED4A}" srcOrd="17" destOrd="0" presId="urn:microsoft.com/office/officeart/2005/8/layout/list1"/>
    <dgm:cxn modelId="{12166734-8515-4766-B286-AA547FC231A1}" type="presParOf" srcId="{B506F653-F27E-4525-A3F7-6F5BD03AB1DD}" destId="{1BCC0098-0D25-4131-A9DA-DEC5413AE1EF}" srcOrd="18" destOrd="0" presId="urn:microsoft.com/office/officeart/2005/8/layout/list1"/>
    <dgm:cxn modelId="{07BD2FBD-267D-48D1-A7CF-0231403EBDCD}" type="presParOf" srcId="{B506F653-F27E-4525-A3F7-6F5BD03AB1DD}" destId="{F3E25E87-77E8-42C7-87AF-9DD8A994F68E}" srcOrd="19" destOrd="0" presId="urn:microsoft.com/office/officeart/2005/8/layout/list1"/>
    <dgm:cxn modelId="{9C4FCDBB-5CB2-4DBE-8BBE-0A359CD8B9C5}" type="presParOf" srcId="{B506F653-F27E-4525-A3F7-6F5BD03AB1DD}" destId="{C887B179-165A-4855-A303-A9D316EEDAF8}" srcOrd="20" destOrd="0" presId="urn:microsoft.com/office/officeart/2005/8/layout/list1"/>
    <dgm:cxn modelId="{D3D2F02D-EAC9-485F-A78C-68586732E5A5}" type="presParOf" srcId="{C887B179-165A-4855-A303-A9D316EEDAF8}" destId="{E84C37C6-D0B9-4ACE-8E9A-3EB85BBED718}" srcOrd="0" destOrd="0" presId="urn:microsoft.com/office/officeart/2005/8/layout/list1"/>
    <dgm:cxn modelId="{8F35CEF7-9A0A-4CFB-B829-1E39149618D5}" type="presParOf" srcId="{C887B179-165A-4855-A303-A9D316EEDAF8}" destId="{3608E4A9-2B52-42A8-920A-D6F899B6F1B6}" srcOrd="1" destOrd="0" presId="urn:microsoft.com/office/officeart/2005/8/layout/list1"/>
    <dgm:cxn modelId="{1252CD95-89D3-4280-A1FA-4D7BF297EA74}" type="presParOf" srcId="{B506F653-F27E-4525-A3F7-6F5BD03AB1DD}" destId="{CF090395-2D7E-4D09-80BD-EBADFA58D574}" srcOrd="21" destOrd="0" presId="urn:microsoft.com/office/officeart/2005/8/layout/list1"/>
    <dgm:cxn modelId="{7ADE8A3B-1AC7-4349-BEAC-055C04E0A07D}" type="presParOf" srcId="{B506F653-F27E-4525-A3F7-6F5BD03AB1DD}" destId="{ABDB4A5E-D952-4FAB-9822-5772753D4AA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B254EF-7CED-485C-AA7B-F652A5B1B21D}">
      <dsp:nvSpPr>
        <dsp:cNvPr id="0" name=""/>
        <dsp:cNvSpPr/>
      </dsp:nvSpPr>
      <dsp:spPr>
        <a:xfrm>
          <a:off x="5863074" y="3869503"/>
          <a:ext cx="217756" cy="322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95"/>
              </a:lnTo>
              <a:lnTo>
                <a:pt x="217756" y="211595"/>
              </a:lnTo>
              <a:lnTo>
                <a:pt x="217756" y="322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B2BFB-6553-46FF-9A0B-AA2681D35788}">
      <dsp:nvSpPr>
        <dsp:cNvPr id="0" name=""/>
        <dsp:cNvSpPr/>
      </dsp:nvSpPr>
      <dsp:spPr>
        <a:xfrm>
          <a:off x="5817354" y="2538956"/>
          <a:ext cx="91440" cy="381133"/>
        </a:xfrm>
        <a:custGeom>
          <a:avLst/>
          <a:gdLst/>
          <a:ahLst/>
          <a:cxnLst/>
          <a:rect l="0" t="0" r="0" b="0"/>
          <a:pathLst>
            <a:path>
              <a:moveTo>
                <a:pt x="51210" y="0"/>
              </a:moveTo>
              <a:lnTo>
                <a:pt x="51210" y="269835"/>
              </a:lnTo>
              <a:lnTo>
                <a:pt x="45720" y="269835"/>
              </a:lnTo>
              <a:lnTo>
                <a:pt x="45720" y="381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4FD82-4CC0-4C54-B31E-AF18850191A5}">
      <dsp:nvSpPr>
        <dsp:cNvPr id="0" name=""/>
        <dsp:cNvSpPr/>
      </dsp:nvSpPr>
      <dsp:spPr>
        <a:xfrm>
          <a:off x="4655305" y="744565"/>
          <a:ext cx="1213260" cy="333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10"/>
              </a:lnTo>
              <a:lnTo>
                <a:pt x="1213260" y="221910"/>
              </a:lnTo>
              <a:lnTo>
                <a:pt x="1213260" y="333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FC570-F5D0-42DD-A941-7A71667B0F7E}">
      <dsp:nvSpPr>
        <dsp:cNvPr id="0" name=""/>
        <dsp:cNvSpPr/>
      </dsp:nvSpPr>
      <dsp:spPr>
        <a:xfrm>
          <a:off x="3217722" y="3317278"/>
          <a:ext cx="698242" cy="319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00"/>
              </a:lnTo>
              <a:lnTo>
                <a:pt x="698242" y="208300"/>
              </a:lnTo>
              <a:lnTo>
                <a:pt x="698242" y="3195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B752-5285-4B3D-A962-522D99DBF3C9}">
      <dsp:nvSpPr>
        <dsp:cNvPr id="0" name=""/>
        <dsp:cNvSpPr/>
      </dsp:nvSpPr>
      <dsp:spPr>
        <a:xfrm>
          <a:off x="2105225" y="4370466"/>
          <a:ext cx="91440" cy="378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424"/>
              </a:lnTo>
              <a:lnTo>
                <a:pt x="77881" y="267424"/>
              </a:lnTo>
              <a:lnTo>
                <a:pt x="77881" y="378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FAE8-CC12-4302-A1BC-9FDCC04E2BE8}">
      <dsp:nvSpPr>
        <dsp:cNvPr id="0" name=""/>
        <dsp:cNvSpPr/>
      </dsp:nvSpPr>
      <dsp:spPr>
        <a:xfrm>
          <a:off x="2150945" y="3317278"/>
          <a:ext cx="1066777" cy="290287"/>
        </a:xfrm>
        <a:custGeom>
          <a:avLst/>
          <a:gdLst/>
          <a:ahLst/>
          <a:cxnLst/>
          <a:rect l="0" t="0" r="0" b="0"/>
          <a:pathLst>
            <a:path>
              <a:moveTo>
                <a:pt x="1066777" y="0"/>
              </a:moveTo>
              <a:lnTo>
                <a:pt x="1066777" y="178989"/>
              </a:lnTo>
              <a:lnTo>
                <a:pt x="0" y="178989"/>
              </a:lnTo>
              <a:lnTo>
                <a:pt x="0" y="2902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27775-CB9E-4E1B-B648-3F4AB2DC07BD}">
      <dsp:nvSpPr>
        <dsp:cNvPr id="0" name=""/>
        <dsp:cNvSpPr/>
      </dsp:nvSpPr>
      <dsp:spPr>
        <a:xfrm>
          <a:off x="3111523" y="2175152"/>
          <a:ext cx="91440" cy="379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928"/>
              </a:lnTo>
              <a:lnTo>
                <a:pt x="106199" y="267928"/>
              </a:lnTo>
              <a:lnTo>
                <a:pt x="106199" y="3792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D32B2-228B-4CE5-8C90-CA39ED10CDE2}">
      <dsp:nvSpPr>
        <dsp:cNvPr id="0" name=""/>
        <dsp:cNvSpPr/>
      </dsp:nvSpPr>
      <dsp:spPr>
        <a:xfrm>
          <a:off x="3157243" y="744565"/>
          <a:ext cx="1498062" cy="349412"/>
        </a:xfrm>
        <a:custGeom>
          <a:avLst/>
          <a:gdLst/>
          <a:ahLst/>
          <a:cxnLst/>
          <a:rect l="0" t="0" r="0" b="0"/>
          <a:pathLst>
            <a:path>
              <a:moveTo>
                <a:pt x="1498062" y="0"/>
              </a:moveTo>
              <a:lnTo>
                <a:pt x="1498062" y="238114"/>
              </a:lnTo>
              <a:lnTo>
                <a:pt x="0" y="238114"/>
              </a:lnTo>
              <a:lnTo>
                <a:pt x="0" y="3494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19934-3399-4CB0-A524-BC74216008F1}">
      <dsp:nvSpPr>
        <dsp:cNvPr id="0" name=""/>
        <dsp:cNvSpPr/>
      </dsp:nvSpPr>
      <dsp:spPr>
        <a:xfrm>
          <a:off x="3966959" y="2561"/>
          <a:ext cx="1376692" cy="74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E5ACF-B28B-403E-B990-992AD81273D5}">
      <dsp:nvSpPr>
        <dsp:cNvPr id="0" name=""/>
        <dsp:cNvSpPr/>
      </dsp:nvSpPr>
      <dsp:spPr>
        <a:xfrm>
          <a:off x="4100450" y="129378"/>
          <a:ext cx="1376692" cy="74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Ziele und Vorgehensweisen</a:t>
          </a:r>
        </a:p>
      </dsp:txBody>
      <dsp:txXfrm>
        <a:off x="4100450" y="129378"/>
        <a:ext cx="1376692" cy="742004"/>
      </dsp:txXfrm>
    </dsp:sp>
    <dsp:sp modelId="{73412179-3676-44A3-8977-D0348B67456B}">
      <dsp:nvSpPr>
        <dsp:cNvPr id="0" name=""/>
        <dsp:cNvSpPr/>
      </dsp:nvSpPr>
      <dsp:spPr>
        <a:xfrm>
          <a:off x="2285536" y="1093978"/>
          <a:ext cx="1743412" cy="1081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FF614-16BF-4DE7-8E54-B2B2CA67E61D}">
      <dsp:nvSpPr>
        <dsp:cNvPr id="0" name=""/>
        <dsp:cNvSpPr/>
      </dsp:nvSpPr>
      <dsp:spPr>
        <a:xfrm>
          <a:off x="2419027" y="1220794"/>
          <a:ext cx="1743412" cy="1081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Ermittlung von Prozessschwankungen bei unterschiedlichen Vormaterialien mit Hilfe statistischer Mittel</a:t>
          </a:r>
          <a:endParaRPr lang="de-DE" sz="1000" kern="1200"/>
        </a:p>
      </dsp:txBody>
      <dsp:txXfrm>
        <a:off x="2419027" y="1220794"/>
        <a:ext cx="1743412" cy="1081174"/>
      </dsp:txXfrm>
    </dsp:sp>
    <dsp:sp modelId="{115AAE60-A09E-4A76-847B-BEB433CFD033}">
      <dsp:nvSpPr>
        <dsp:cNvPr id="0" name=""/>
        <dsp:cNvSpPr/>
      </dsp:nvSpPr>
      <dsp:spPr>
        <a:xfrm>
          <a:off x="2410370" y="2554378"/>
          <a:ext cx="1614704" cy="762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FF496-8EB8-43FC-82EA-0F92D893BDD4}">
      <dsp:nvSpPr>
        <dsp:cNvPr id="0" name=""/>
        <dsp:cNvSpPr/>
      </dsp:nvSpPr>
      <dsp:spPr>
        <a:xfrm>
          <a:off x="2543860" y="2681194"/>
          <a:ext cx="1614704" cy="762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Die unterschiedlichen </a:t>
          </a:r>
          <a:r>
            <a:rPr lang="de-DE" sz="1000" kern="1200" smtClean="0"/>
            <a:t>Chargen  </a:t>
          </a:r>
          <a:r>
            <a:rPr lang="de-DE" sz="1000" kern="1200" smtClean="0"/>
            <a:t>durchlaufen alle Fertigungsstufen </a:t>
          </a:r>
          <a:endParaRPr lang="de-DE" sz="1000" kern="1200"/>
        </a:p>
      </dsp:txBody>
      <dsp:txXfrm>
        <a:off x="2543860" y="2681194"/>
        <a:ext cx="1614704" cy="762899"/>
      </dsp:txXfrm>
    </dsp:sp>
    <dsp:sp modelId="{0775A66A-D751-49D1-BCAE-6FFBD7214300}">
      <dsp:nvSpPr>
        <dsp:cNvPr id="0" name=""/>
        <dsp:cNvSpPr/>
      </dsp:nvSpPr>
      <dsp:spPr>
        <a:xfrm>
          <a:off x="1550236" y="3607566"/>
          <a:ext cx="1201417" cy="762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407F1-8FA4-4857-A33B-1207DA35DB3D}">
      <dsp:nvSpPr>
        <dsp:cNvPr id="0" name=""/>
        <dsp:cNvSpPr/>
      </dsp:nvSpPr>
      <dsp:spPr>
        <a:xfrm>
          <a:off x="1683727" y="3734382"/>
          <a:ext cx="1201417" cy="762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Messergebnisse werden in Tabellen festgehalten und statistisch ausgewertet</a:t>
          </a:r>
          <a:endParaRPr lang="de-DE" sz="1000" kern="1200"/>
        </a:p>
      </dsp:txBody>
      <dsp:txXfrm>
        <a:off x="1683727" y="3734382"/>
        <a:ext cx="1201417" cy="762899"/>
      </dsp:txXfrm>
    </dsp:sp>
    <dsp:sp modelId="{7DD2FFF1-7B2D-45EC-93FB-F454D90F5C80}">
      <dsp:nvSpPr>
        <dsp:cNvPr id="0" name=""/>
        <dsp:cNvSpPr/>
      </dsp:nvSpPr>
      <dsp:spPr>
        <a:xfrm>
          <a:off x="1266371" y="4749188"/>
          <a:ext cx="1833470" cy="1674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ADF0E-2DA4-45D9-8C2B-BA98B6C4B7C0}">
      <dsp:nvSpPr>
        <dsp:cNvPr id="0" name=""/>
        <dsp:cNvSpPr/>
      </dsp:nvSpPr>
      <dsp:spPr>
        <a:xfrm>
          <a:off x="1399862" y="4876005"/>
          <a:ext cx="1833470" cy="1674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Endziel ist die Bestimmung des Vormaterials mit den insgesamt geringsten Prozessschwankungen, was zukünftig eine kontinuierliche Qualität und eine Ausschussreduzierung in der Serienfertigung mit sich bringen soll</a:t>
          </a:r>
          <a:endParaRPr lang="de-DE" sz="1000" kern="1200"/>
        </a:p>
      </dsp:txBody>
      <dsp:txXfrm>
        <a:off x="1399862" y="4876005"/>
        <a:ext cx="1833470" cy="1674161"/>
      </dsp:txXfrm>
    </dsp:sp>
    <dsp:sp modelId="{544D512C-79BE-4A23-8FFB-10144D6B85E4}">
      <dsp:nvSpPr>
        <dsp:cNvPr id="0" name=""/>
        <dsp:cNvSpPr/>
      </dsp:nvSpPr>
      <dsp:spPr>
        <a:xfrm>
          <a:off x="3099842" y="3636876"/>
          <a:ext cx="1632245" cy="1092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2B775-5559-4432-BDE5-68FA03DAD2C6}">
      <dsp:nvSpPr>
        <dsp:cNvPr id="0" name=""/>
        <dsp:cNvSpPr/>
      </dsp:nvSpPr>
      <dsp:spPr>
        <a:xfrm>
          <a:off x="3233333" y="3763692"/>
          <a:ext cx="1632245" cy="1092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Auf jeder Stufe wird mit den dazu vorgesehenen Messverfahren  die aussschlaggebende </a:t>
          </a:r>
          <a:r>
            <a:rPr lang="de-DE" sz="1000" kern="1200" smtClean="0"/>
            <a:t>Profilform </a:t>
          </a:r>
          <a:r>
            <a:rPr lang="de-DE" sz="1000" kern="1200" smtClean="0"/>
            <a:t>(Aussenkontur) gemessen</a:t>
          </a:r>
        </a:p>
      </dsp:txBody>
      <dsp:txXfrm>
        <a:off x="3233333" y="3763692"/>
        <a:ext cx="1632245" cy="1092991"/>
      </dsp:txXfrm>
    </dsp:sp>
    <dsp:sp modelId="{EDA74054-AFED-467E-AF30-8D162ADF6DEF}">
      <dsp:nvSpPr>
        <dsp:cNvPr id="0" name=""/>
        <dsp:cNvSpPr/>
      </dsp:nvSpPr>
      <dsp:spPr>
        <a:xfrm>
          <a:off x="4653776" y="1077774"/>
          <a:ext cx="2429578" cy="1461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A9A92-D262-473C-9EAA-50D123F6B4C2}">
      <dsp:nvSpPr>
        <dsp:cNvPr id="0" name=""/>
        <dsp:cNvSpPr/>
      </dsp:nvSpPr>
      <dsp:spPr>
        <a:xfrm>
          <a:off x="4787267" y="1204590"/>
          <a:ext cx="2429578" cy="1461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Spezifische Untersuchung des Einflusses verschiedener Wirkteile </a:t>
          </a:r>
          <a:r>
            <a:rPr lang="de-DE" sz="1000" kern="1200" smtClean="0"/>
            <a:t>in </a:t>
          </a:r>
          <a:r>
            <a:rPr lang="de-DE" sz="1000" kern="1200" smtClean="0"/>
            <a:t>Hinblick auf </a:t>
          </a:r>
          <a:r>
            <a:rPr lang="de-DE" sz="1000" kern="1200" smtClean="0"/>
            <a:t>die Prozessfähigkeit </a:t>
          </a:r>
          <a:r>
            <a:rPr lang="de-DE" sz="1000" kern="1200" smtClean="0"/>
            <a:t>bei bestimmter Fertigungsstufe  (Kröpfen)</a:t>
          </a:r>
          <a:endParaRPr lang="de-DE" sz="1000" kern="1200"/>
        </a:p>
      </dsp:txBody>
      <dsp:txXfrm>
        <a:off x="4787267" y="1204590"/>
        <a:ext cx="2429578" cy="1461182"/>
      </dsp:txXfrm>
    </dsp:sp>
    <dsp:sp modelId="{28C5FD5B-812A-4E39-8AA6-73A4B26291C6}">
      <dsp:nvSpPr>
        <dsp:cNvPr id="0" name=""/>
        <dsp:cNvSpPr/>
      </dsp:nvSpPr>
      <dsp:spPr>
        <a:xfrm>
          <a:off x="5051859" y="2920090"/>
          <a:ext cx="1622429" cy="949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EEDB-4200-486E-9052-8F8313FD4127}">
      <dsp:nvSpPr>
        <dsp:cNvPr id="0" name=""/>
        <dsp:cNvSpPr/>
      </dsp:nvSpPr>
      <dsp:spPr>
        <a:xfrm>
          <a:off x="5185350" y="3046906"/>
          <a:ext cx="1622429" cy="949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Materialien einer Charge werden auf der Fertigungsstufe mit verschiedenen Wirkteilkombinationen bearbeitet</a:t>
          </a:r>
          <a:endParaRPr lang="de-DE" sz="1000" kern="1200"/>
        </a:p>
      </dsp:txBody>
      <dsp:txXfrm>
        <a:off x="5185350" y="3046906"/>
        <a:ext cx="1622429" cy="949413"/>
      </dsp:txXfrm>
    </dsp:sp>
    <dsp:sp modelId="{EBAEDA88-1A06-44EA-9E25-63E457F5D77F}">
      <dsp:nvSpPr>
        <dsp:cNvPr id="0" name=""/>
        <dsp:cNvSpPr/>
      </dsp:nvSpPr>
      <dsp:spPr>
        <a:xfrm>
          <a:off x="5300084" y="4192397"/>
          <a:ext cx="1561494" cy="108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4010F-F84B-44C1-8A1C-337D7355837F}">
      <dsp:nvSpPr>
        <dsp:cNvPr id="0" name=""/>
        <dsp:cNvSpPr/>
      </dsp:nvSpPr>
      <dsp:spPr>
        <a:xfrm>
          <a:off x="5433575" y="4319213"/>
          <a:ext cx="1561494" cy="108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Nach Durchführung des Prozesses der jeweiligen Kombination, soll eine Sichtprüfung der Wirkteile sowie des Prozessresultats  neue Erkenntnisse liefern </a:t>
          </a:r>
          <a:endParaRPr lang="de-DE" sz="1000" kern="1200"/>
        </a:p>
      </dsp:txBody>
      <dsp:txXfrm>
        <a:off x="5433575" y="4319213"/>
        <a:ext cx="1561494" cy="10860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953E54-E7D9-4D5C-9240-D541E211415B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B2763-3FB3-4619-AA00-BB12BB2C0ECA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Streckbiegen</a:t>
          </a:r>
        </a:p>
      </dsp:txBody>
      <dsp:txXfrm>
        <a:off x="304800" y="31299"/>
        <a:ext cx="4267200" cy="442800"/>
      </dsp:txXfrm>
    </dsp:sp>
    <dsp:sp modelId="{5856AD6A-B16D-4440-922A-E1664830811D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3A2AF-4B14-4961-9A00-73883A18362C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Fräsen</a:t>
          </a:r>
          <a:endParaRPr lang="de-DE" sz="1500" kern="1200"/>
        </a:p>
      </dsp:txBody>
      <dsp:txXfrm>
        <a:off x="304800" y="711699"/>
        <a:ext cx="4267200" cy="442800"/>
      </dsp:txXfrm>
    </dsp:sp>
    <dsp:sp modelId="{8A2D0CDD-BAB5-4C60-8EF2-5713E87EA4AD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42DC2-DEB4-49CC-A6A1-0F472ACCA8A2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Kröpfen</a:t>
          </a:r>
          <a:endParaRPr lang="de-DE" sz="1500" kern="1200"/>
        </a:p>
      </dsp:txBody>
      <dsp:txXfrm>
        <a:off x="304800" y="1392100"/>
        <a:ext cx="4267200" cy="442800"/>
      </dsp:txXfrm>
    </dsp:sp>
    <dsp:sp modelId="{17678AE0-DD9B-487E-829B-F4FA46AC0CFE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0BD4E-EE0C-49B1-B640-4B15D6468597}">
      <dsp:nvSpPr>
        <dsp:cNvPr id="0" name=""/>
        <dsp:cNvSpPr/>
      </dsp:nvSpPr>
      <dsp:spPr>
        <a:xfrm>
          <a:off x="311694" y="2075068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Polieren</a:t>
          </a:r>
          <a:endParaRPr lang="de-DE" sz="1500" kern="1200"/>
        </a:p>
      </dsp:txBody>
      <dsp:txXfrm>
        <a:off x="311694" y="2075068"/>
        <a:ext cx="4267200" cy="442800"/>
      </dsp:txXfrm>
    </dsp:sp>
    <dsp:sp modelId="{1BCC0098-0D25-4131-A9DA-DEC5413AE1EF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15E8E-90CF-4934-A79C-FE6D7A972052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Eloxieren</a:t>
          </a:r>
          <a:endParaRPr lang="de-DE" sz="1500" kern="1200"/>
        </a:p>
      </dsp:txBody>
      <dsp:txXfrm>
        <a:off x="304800" y="2752900"/>
        <a:ext cx="4267200" cy="442800"/>
      </dsp:txXfrm>
    </dsp:sp>
    <dsp:sp modelId="{ABDB4A5E-D952-4FAB-9822-5772753D4AA1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8E4A9-2B52-42A8-920A-D6F899B6F1B6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DURApro Beschichten</a:t>
          </a:r>
          <a:endParaRPr lang="de-DE" sz="1500" kern="1200"/>
        </a:p>
      </dsp:txBody>
      <dsp:txXfrm>
        <a:off x="304800" y="3433300"/>
        <a:ext cx="4267200" cy="44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01.07.2014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01.07.2014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01.07.2014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01.07.2014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01.07.2014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01.07.2014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EA4B-F68B-4657-8A90-006825AAFDF4}" type="datetimeFigureOut">
              <a:rPr lang="de-DE" smtClean="0"/>
              <a:pPr/>
              <a:t>01.07.2014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4680520"/>
          </a:xfrm>
        </p:spPr>
        <p:txBody>
          <a:bodyPr>
            <a:normAutofit/>
          </a:bodyPr>
          <a:lstStyle/>
          <a:p>
            <a:r>
              <a:rPr lang="de-DE" b="1" i="1" smtClean="0"/>
              <a:t>Einfluss des Ausgangs- und Werkzeugmaterials auf Umformprozesse zur Herstellung von Verzierungselementen in der Automobilbranche</a:t>
            </a:r>
            <a:r>
              <a:rPr lang="de-DE" smtClean="0"/>
              <a:t/>
            </a:r>
            <a:br>
              <a:rPr lang="de-DE" smtClean="0"/>
            </a:b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Untersuchungsobjekt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Verdeckkastendeckel des Audi A3 </a:t>
            </a:r>
            <a:r>
              <a:rPr lang="de-DE" smtClean="0"/>
              <a:t>Cabriolets</a:t>
            </a:r>
            <a:endParaRPr lang="de-DE"/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/>
          </a:p>
        </p:txBody>
      </p:sp>
      <p:pic>
        <p:nvPicPr>
          <p:cNvPr id="4" name="Grafik 3" descr="audia3ve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132856"/>
            <a:ext cx="4824536" cy="4560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BauteilNe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80728"/>
            <a:ext cx="8623526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smtClean="0"/>
              <a:t>Anforderungen an Bauteil</a:t>
            </a:r>
            <a:br>
              <a:rPr lang="de-DE" i="1" smtClean="0"/>
            </a:br>
            <a:endParaRPr lang="de-DE" i="1"/>
          </a:p>
        </p:txBody>
      </p:sp>
      <p:sp>
        <p:nvSpPr>
          <p:cNvPr id="5" name="Textfeld 4"/>
          <p:cNvSpPr txBox="1"/>
          <p:nvPr/>
        </p:nvSpPr>
        <p:spPr>
          <a:xfrm>
            <a:off x="2483768" y="1412776"/>
            <a:ext cx="4896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smtClean="0"/>
              <a:t>Keine Beulen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K</a:t>
            </a:r>
            <a:r>
              <a:rPr lang="de-DE" sz="2400" smtClean="0"/>
              <a:t>eine Oberflächenfehler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Ideale Fugenläufe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Präzise Radien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Enge Form- und Lagetoleranzen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E</a:t>
            </a:r>
            <a:r>
              <a:rPr lang="de-DE" sz="2400" smtClean="0"/>
              <a:t>nge Spalttoleranzen</a:t>
            </a:r>
          </a:p>
          <a:p>
            <a:pPr>
              <a:buFont typeface="Wingdings" pitchFamily="2" charset="2"/>
              <a:buChar char="§"/>
            </a:pPr>
            <a:endParaRPr lang="de-DE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/>
        </p:nvGraphicFramePr>
        <p:xfrm>
          <a:off x="467544" y="116632"/>
          <a:ext cx="8424936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smtClean="0"/>
              <a:t>Fertigungsstufen</a:t>
            </a:r>
            <a:br>
              <a:rPr lang="de-DE" i="1" smtClean="0"/>
            </a:br>
            <a:endParaRPr lang="de-DE" i="1"/>
          </a:p>
        </p:txBody>
      </p:sp>
      <p:graphicFrame>
        <p:nvGraphicFramePr>
          <p:cNvPr id="7" name="Diagram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smtClean="0"/>
              <a:t>Vormaterial Aluminium Strangpressprofile</a:t>
            </a:r>
            <a:endParaRPr lang="de-DE" i="1"/>
          </a:p>
        </p:txBody>
      </p:sp>
      <p:pic>
        <p:nvPicPr>
          <p:cNvPr id="3" name="Grafik 2" descr="vormateri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916832"/>
            <a:ext cx="5081426" cy="250431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339752" y="4581128"/>
            <a:ext cx="48965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smtClean="0"/>
              <a:t>Vorteile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Gute Umformbarkeit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Korrosionsbeständigkeit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Hervorragend zu erzielende Oberflächengüte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Hoher Reflexionsgrad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Geringes Gewicht</a:t>
            </a:r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83568" y="0"/>
            <a:ext cx="7906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Strangpressprofile werden beim Zulieferer mit bestimmten Anforderungen bestellt. </a:t>
            </a:r>
          </a:p>
          <a:p>
            <a:r>
              <a:rPr lang="de-DE" smtClean="0"/>
              <a:t>Die wichtigsten sind:</a:t>
            </a:r>
          </a:p>
          <a:p>
            <a:pPr>
              <a:buFont typeface="Arial" pitchFamily="34" charset="0"/>
              <a:buChar char="•"/>
            </a:pPr>
            <a:endParaRPr lang="de-DE" smtClean="0"/>
          </a:p>
          <a:p>
            <a:pPr>
              <a:buFont typeface="Arial" pitchFamily="34" charset="0"/>
              <a:buChar char="•"/>
            </a:pPr>
            <a:r>
              <a:rPr lang="de-DE" smtClean="0"/>
              <a:t>Zugfestigkeit </a:t>
            </a:r>
            <a:r>
              <a:rPr lang="de-DE" i="1" smtClean="0"/>
              <a:t>Rm</a:t>
            </a:r>
            <a:r>
              <a:rPr lang="de-DE" smtClean="0"/>
              <a:t> [N/mm²]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Dehngrenze (Streckgrenze) </a:t>
            </a:r>
            <a:r>
              <a:rPr lang="de-DE" i="1" smtClean="0"/>
              <a:t>Rp₀‚₂ </a:t>
            </a:r>
            <a:r>
              <a:rPr lang="de-DE" smtClean="0"/>
              <a:t>[N/mm²]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Bruchdehnung </a:t>
            </a:r>
            <a:r>
              <a:rPr lang="de-DE" i="1" smtClean="0"/>
              <a:t>A</a:t>
            </a:r>
            <a:r>
              <a:rPr lang="de-DE" smtClean="0"/>
              <a:t> [%]</a:t>
            </a:r>
          </a:p>
          <a:p>
            <a:pPr>
              <a:buFont typeface="Arial" pitchFamily="34" charset="0"/>
              <a:buChar char="•"/>
            </a:pPr>
            <a:endParaRPr lang="de-DE" smtClean="0"/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83568" y="2276872"/>
            <a:ext cx="590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Die verschiedenen Chargen werden oft nach der Mindestzugfestigkeit bezeichnet, z.B. F17 mit </a:t>
            </a:r>
            <a:r>
              <a:rPr lang="de-DE" i="1" smtClean="0"/>
              <a:t>Rm</a:t>
            </a:r>
            <a:r>
              <a:rPr lang="de-DE" smtClean="0"/>
              <a:t> 170 N/mm².  Spezialfall ist hier Fxx, wobei nach Angabe des Lieferanten das xx für einen </a:t>
            </a:r>
            <a:r>
              <a:rPr lang="de-DE" i="1" smtClean="0"/>
              <a:t>vorgezogenen</a:t>
            </a:r>
            <a:r>
              <a:rPr lang="de-DE" smtClean="0"/>
              <a:t> </a:t>
            </a:r>
            <a:r>
              <a:rPr lang="de-DE" i="1" smtClean="0"/>
              <a:t>Kaltauslagerungprozess</a:t>
            </a:r>
            <a:r>
              <a:rPr lang="de-DE" smtClean="0"/>
              <a:t> steht und das Material  </a:t>
            </a:r>
            <a:r>
              <a:rPr lang="de-DE" i="1" smtClean="0"/>
              <a:t>stabilisieren</a:t>
            </a:r>
            <a:r>
              <a:rPr lang="de-DE" smtClean="0"/>
              <a:t> soll (z.B. gegen Umwelteinflüsse bei längerer Lagerung).</a:t>
            </a:r>
          </a:p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Bildschirmpräsentation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Einfluss des Ausgangs- und Werkzeugmaterials auf Umformprozesse zur Herstellung von Verzierungselementen in der Automobilbranche </vt:lpstr>
      <vt:lpstr>Untersuchungsobjekt</vt:lpstr>
      <vt:lpstr>Folie 3</vt:lpstr>
      <vt:lpstr>Anforderungen an Bauteil </vt:lpstr>
      <vt:lpstr>Folie 5</vt:lpstr>
      <vt:lpstr>Fertigungsstufen </vt:lpstr>
      <vt:lpstr>Vormaterial Aluminium Strangpressprofile</vt:lpstr>
      <vt:lpstr>Folie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Einfluss des Ausgangs- und Werkzeugmaterials auf Umformprozesse zur Herstellung von Verzierungselementen in der Automobilbranche </dc:title>
  <dc:creator>B</dc:creator>
  <cp:lastModifiedBy>B</cp:lastModifiedBy>
  <cp:revision>30</cp:revision>
  <dcterms:created xsi:type="dcterms:W3CDTF">2014-07-01T06:06:22Z</dcterms:created>
  <dcterms:modified xsi:type="dcterms:W3CDTF">2014-07-01T10:27:31Z</dcterms:modified>
</cp:coreProperties>
</file>