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7897" r:id="rId1"/>
    <p:sldMasterId id="2147488094" r:id="rId2"/>
  </p:sldMasterIdLst>
  <p:notesMasterIdLst>
    <p:notesMasterId r:id="rId34"/>
  </p:notesMasterIdLst>
  <p:handoutMasterIdLst>
    <p:handoutMasterId r:id="rId35"/>
  </p:handoutMasterIdLst>
  <p:sldIdLst>
    <p:sldId id="2012" r:id="rId3"/>
    <p:sldId id="2013" r:id="rId4"/>
    <p:sldId id="2014" r:id="rId5"/>
    <p:sldId id="2015" r:id="rId6"/>
    <p:sldId id="2016" r:id="rId7"/>
    <p:sldId id="2017" r:id="rId8"/>
    <p:sldId id="2018" r:id="rId9"/>
    <p:sldId id="2019" r:id="rId10"/>
    <p:sldId id="2020" r:id="rId11"/>
    <p:sldId id="2021" r:id="rId12"/>
    <p:sldId id="2022" r:id="rId13"/>
    <p:sldId id="2023" r:id="rId14"/>
    <p:sldId id="2024" r:id="rId15"/>
    <p:sldId id="2025" r:id="rId16"/>
    <p:sldId id="2026" r:id="rId17"/>
    <p:sldId id="2027" r:id="rId18"/>
    <p:sldId id="2028" r:id="rId19"/>
    <p:sldId id="2029" r:id="rId20"/>
    <p:sldId id="2030" r:id="rId21"/>
    <p:sldId id="2031" r:id="rId22"/>
    <p:sldId id="2032" r:id="rId23"/>
    <p:sldId id="2033" r:id="rId24"/>
    <p:sldId id="2034" r:id="rId25"/>
    <p:sldId id="2035" r:id="rId26"/>
    <p:sldId id="2036" r:id="rId27"/>
    <p:sldId id="2037" r:id="rId28"/>
    <p:sldId id="2038" r:id="rId29"/>
    <p:sldId id="2039" r:id="rId30"/>
    <p:sldId id="2040" r:id="rId31"/>
    <p:sldId id="2041" r:id="rId32"/>
    <p:sldId id="2042" r:id="rId33"/>
  </p:sldIdLst>
  <p:sldSz cx="9601200" cy="7315200"/>
  <p:notesSz cx="6794500" cy="9931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0850" indent="1588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08050" indent="1588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65250" indent="1588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2450" indent="1588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</p:showPr>
  <p:clrMru>
    <a:srgbClr val="384042"/>
    <a:srgbClr val="6B6B6B"/>
    <a:srgbClr val="BE562F"/>
    <a:srgbClr val="3E815D"/>
    <a:srgbClr val="EAEAEA"/>
    <a:srgbClr val="6699FF"/>
    <a:srgbClr val="3366CC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63" autoAdjust="0"/>
    <p:restoredTop sz="99109" autoAdjust="0"/>
  </p:normalViewPr>
  <p:slideViewPr>
    <p:cSldViewPr snapToGrid="0">
      <p:cViewPr varScale="1">
        <p:scale>
          <a:sx n="84" d="100"/>
          <a:sy n="84" d="100"/>
        </p:scale>
        <p:origin x="-1380" y="-96"/>
      </p:cViewPr>
      <p:guideLst>
        <p:guide orient="horz"/>
        <p:guide pos="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8" d="100"/>
        <a:sy n="88" d="100"/>
      </p:scale>
      <p:origin x="0" y="192"/>
    </p:cViewPr>
  </p:sorterViewPr>
  <p:notesViewPr>
    <p:cSldViewPr snapToGrid="0">
      <p:cViewPr varScale="1">
        <p:scale>
          <a:sx n="55" d="100"/>
          <a:sy n="55" d="100"/>
        </p:scale>
        <p:origin x="-2832" y="-90"/>
      </p:cViewPr>
      <p:guideLst>
        <p:guide orient="horz" pos="3129"/>
        <p:guide pos="214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843" tIns="48423" rIns="96843" bIns="48423" numCol="1" anchor="t" anchorCtr="0" compatLnSpc="1">
            <a:prstTxWarp prst="textNoShape">
              <a:avLst/>
            </a:prstTxWarp>
          </a:bodyPr>
          <a:lstStyle>
            <a:lvl1pPr defTabSz="966620" eaLnBrk="0" hangingPunct="0">
              <a:spcBef>
                <a:spcPct val="20000"/>
              </a:spcBef>
              <a:defRPr sz="1200" b="0">
                <a:latin typeface="Century Gothic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843" tIns="48423" rIns="96843" bIns="48423" numCol="1" anchor="t" anchorCtr="0" compatLnSpc="1">
            <a:prstTxWarp prst="textNoShape">
              <a:avLst/>
            </a:prstTxWarp>
          </a:bodyPr>
          <a:lstStyle>
            <a:lvl1pPr algn="r" defTabSz="966620" eaLnBrk="0" hangingPunct="0">
              <a:spcBef>
                <a:spcPct val="20000"/>
              </a:spcBef>
              <a:defRPr sz="1200" b="0">
                <a:latin typeface="Century Gothic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0AB6EBF6-389F-41B7-A854-6A4F91032F82}" type="datetime1">
              <a:rPr lang="de-DE"/>
              <a:pPr>
                <a:defRPr/>
              </a:pPr>
              <a:t>16.07.2014</a:t>
            </a:fld>
            <a:endParaRPr lang="de-DE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45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843" tIns="48423" rIns="96843" bIns="48423" numCol="1" anchor="b" anchorCtr="0" compatLnSpc="1">
            <a:prstTxWarp prst="textNoShape">
              <a:avLst/>
            </a:prstTxWarp>
          </a:bodyPr>
          <a:lstStyle>
            <a:lvl1pPr defTabSz="966620" eaLnBrk="0" hangingPunct="0">
              <a:spcBef>
                <a:spcPct val="20000"/>
              </a:spcBef>
              <a:defRPr sz="1200" b="0">
                <a:latin typeface="Century Gothic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345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843" tIns="48423" rIns="96843" bIns="48423" numCol="1" anchor="b" anchorCtr="0" compatLnSpc="1">
            <a:prstTxWarp prst="textNoShape">
              <a:avLst/>
            </a:prstTxWarp>
          </a:bodyPr>
          <a:lstStyle>
            <a:lvl1pPr algn="r" defTabSz="966620" eaLnBrk="0" hangingPunct="0">
              <a:spcBef>
                <a:spcPct val="20000"/>
              </a:spcBef>
              <a:defRPr sz="1200" b="0">
                <a:latin typeface="Century Gothic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AF9B172E-5F07-4E1A-869F-5FD086BB617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337" tIns="46671" rIns="93337" bIns="46671" numCol="1" anchor="t" anchorCtr="0" compatLnSpc="1">
            <a:prstTxWarp prst="textNoShape">
              <a:avLst/>
            </a:prstTxWarp>
          </a:bodyPr>
          <a:lstStyle>
            <a:lvl1pPr defTabSz="932038">
              <a:defRPr sz="1200" b="0"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337" tIns="46671" rIns="93337" bIns="46671" numCol="1" anchor="t" anchorCtr="0" compatLnSpc="1">
            <a:prstTxWarp prst="textNoShape">
              <a:avLst/>
            </a:prstTxWarp>
          </a:bodyPr>
          <a:lstStyle>
            <a:lvl1pPr algn="r" defTabSz="932038">
              <a:defRPr sz="1200" b="0"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4088" y="749300"/>
            <a:ext cx="4889500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718050"/>
            <a:ext cx="5438775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337" tIns="46671" rIns="93337" bIns="466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9275"/>
            <a:ext cx="29448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337" tIns="46671" rIns="93337" bIns="46671" numCol="1" anchor="b" anchorCtr="0" compatLnSpc="1">
            <a:prstTxWarp prst="textNoShape">
              <a:avLst/>
            </a:prstTxWarp>
          </a:bodyPr>
          <a:lstStyle>
            <a:lvl1pPr defTabSz="932038">
              <a:defRPr sz="1200" b="0"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39275"/>
            <a:ext cx="29448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337" tIns="46671" rIns="93337" bIns="46671" numCol="1" anchor="b" anchorCtr="0" compatLnSpc="1">
            <a:prstTxWarp prst="textNoShape">
              <a:avLst/>
            </a:prstTxWarp>
          </a:bodyPr>
          <a:lstStyle>
            <a:lvl1pPr algn="r" defTabSz="932038">
              <a:defRPr sz="1200" b="0"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434E8EED-84CA-4CD7-85E2-94EBD898AE6A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/>
        <a:cs typeface="ＭＳ Ｐゴシック"/>
      </a:defRPr>
    </a:lvl1pPr>
    <a:lvl2pPr marL="4508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/>
        <a:cs typeface="ＭＳ Ｐゴシック"/>
      </a:defRPr>
    </a:lvl2pPr>
    <a:lvl3pPr marL="9080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/>
        <a:cs typeface="ＭＳ Ｐゴシック"/>
      </a:defRPr>
    </a:lvl3pPr>
    <a:lvl4pPr marL="13652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/>
        <a:cs typeface="ＭＳ Ｐゴシック"/>
      </a:defRPr>
    </a:lvl4pPr>
    <a:lvl5pPr marL="18224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/>
        <a:cs typeface="ＭＳ Ｐゴシック"/>
      </a:defRPr>
    </a:lvl5pPr>
    <a:lvl6pPr marL="2284371" algn="l" defTabSz="9137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244" algn="l" defTabSz="9137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119" algn="l" defTabSz="9137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4993" algn="l" defTabSz="9137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/>
          </a:blip>
          <a:srcRect t="86658"/>
          <a:stretch/>
        </p:blipFill>
        <p:spPr>
          <a:xfrm>
            <a:off x="0" y="6363730"/>
            <a:ext cx="9601200" cy="960740"/>
          </a:xfrm>
          <a:prstGeom prst="roundRect">
            <a:avLst>
              <a:gd name="adj" fmla="val 226"/>
            </a:avLst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/>
          </a:blip>
          <a:srcRect t="8582" b="23123"/>
          <a:stretch/>
        </p:blipFill>
        <p:spPr>
          <a:xfrm>
            <a:off x="0" y="17463"/>
            <a:ext cx="9601200" cy="4918002"/>
          </a:xfrm>
          <a:prstGeom prst="roundRect">
            <a:avLst>
              <a:gd name="adj" fmla="val 226"/>
            </a:avLst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39" descr="car_frame_renderi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988" y="3635375"/>
            <a:ext cx="1338262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8" descr="Discontinuous-Roll-forming-Rockerpanel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95838" y="3581400"/>
            <a:ext cx="957262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4" descr="F150_powersliding_2.jp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40750" y="3352800"/>
            <a:ext cx="10604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9" descr="pillar_cappings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67613" y="3330575"/>
            <a:ext cx="76041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5" descr="encapsulted_glass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 rot="534857">
            <a:off x="1957388" y="4111625"/>
            <a:ext cx="966787" cy="82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8" descr="door_structures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 rot="20926972">
            <a:off x="3251200" y="3765550"/>
            <a:ext cx="133985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920382"/>
            <a:ext cx="9601200" cy="1468066"/>
          </a:xfrm>
          <a:solidFill>
            <a:srgbClr val="A7A7A7"/>
          </a:solidFill>
        </p:spPr>
        <p:txBody>
          <a:bodyPr lIns="182880" rIns="548640" anchor="ctr"/>
          <a:lstStyle>
            <a:lvl1pPr algn="r">
              <a:defRPr sz="29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slow" advClick="0" advTm="7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Worl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330199" y="1168400"/>
            <a:ext cx="8882039" cy="5168900"/>
          </a:xfrm>
          <a:prstGeom prst="rect">
            <a:avLst/>
          </a:prstGeom>
        </p:spPr>
        <p:txBody>
          <a:bodyPr vert="horz" lIns="91416" tIns="45708" rIns="91416" bIns="45708"/>
          <a:lstStyle>
            <a:lvl1pPr>
              <a:spcBef>
                <a:spcPts val="1200"/>
              </a:spcBef>
              <a:buClr>
                <a:srgbClr val="FAB720"/>
              </a:buClr>
              <a:buFont typeface="Wingdings" charset="2"/>
              <a:buChar char="§"/>
              <a:defRPr sz="1800" b="0">
                <a:solidFill>
                  <a:srgbClr val="495348"/>
                </a:solidFill>
              </a:defRPr>
            </a:lvl1pPr>
            <a:lvl2pPr>
              <a:defRPr sz="1800">
                <a:solidFill>
                  <a:srgbClr val="495348"/>
                </a:solidFill>
              </a:defRPr>
            </a:lvl2pPr>
            <a:lvl3pPr>
              <a:defRPr sz="1800">
                <a:solidFill>
                  <a:srgbClr val="495348"/>
                </a:solidFill>
              </a:defRPr>
            </a:lvl3pPr>
            <a:lvl4pPr>
              <a:defRPr sz="1800">
                <a:solidFill>
                  <a:srgbClr val="495348"/>
                </a:solidFill>
              </a:defRPr>
            </a:lvl4pPr>
            <a:lvl5pPr>
              <a:buFont typeface="Lucida Grande"/>
              <a:buChar char="−"/>
              <a:defRPr sz="1800">
                <a:solidFill>
                  <a:srgbClr val="495348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93382" y="12700"/>
            <a:ext cx="7756525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de-DE" smtClean="0"/>
              <a:t>Titelmasterformat durch Klicken bearbeiten</a:t>
            </a:r>
            <a:endParaRPr lang="en-US" dirty="0" smtClean="0"/>
          </a:p>
        </p:txBody>
      </p:sp>
    </p:spTree>
  </p:cSld>
  <p:clrMapOvr>
    <a:masterClrMapping/>
  </p:clrMapOvr>
  <p:transition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World Blank with Glo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93382" y="12700"/>
            <a:ext cx="7756525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de-DE" smtClean="0"/>
              <a:t>Titelmasterformat durch Klicken bearbeiten</a:t>
            </a:r>
            <a:endParaRPr lang="en-US" dirty="0" smtClean="0"/>
          </a:p>
        </p:txBody>
      </p:sp>
    </p:spTree>
  </p:cSld>
  <p:clrMapOvr>
    <a:masterClrMapping/>
  </p:clrMapOvr>
  <p:transition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World Blank No Glo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175"/>
            <a:ext cx="9607550" cy="732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7"/>
          <p:cNvSpPr txBox="1">
            <a:spLocks/>
          </p:cNvSpPr>
          <p:nvPr/>
        </p:nvSpPr>
        <p:spPr>
          <a:xfrm>
            <a:off x="336550" y="6988175"/>
            <a:ext cx="3930650" cy="228600"/>
          </a:xfrm>
          <a:prstGeom prst="rect">
            <a:avLst/>
          </a:prstGeom>
        </p:spPr>
        <p:txBody>
          <a:bodyPr lIns="91416" tIns="45708" rIns="91416" bIns="45708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2438" indent="1588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09638" indent="1588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66838" indent="1588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4038" indent="1588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en-US" sz="800" b="0" dirty="0" smtClean="0">
                <a:solidFill>
                  <a:srgbClr val="808080">
                    <a:lumMod val="75000"/>
                  </a:srgbClr>
                </a:solidFill>
              </a:rPr>
              <a:t>Privileged and Confidential, DURA Automotive Systems LLC</a:t>
            </a:r>
            <a:endParaRPr lang="en-US" sz="800" b="0" dirty="0">
              <a:solidFill>
                <a:srgbClr val="808080">
                  <a:lumMod val="75000"/>
                </a:srgbClr>
              </a:solidFill>
            </a:endParaRPr>
          </a:p>
        </p:txBody>
      </p:sp>
      <p:sp>
        <p:nvSpPr>
          <p:cNvPr id="5" name="Slide Number Placeholder 8"/>
          <p:cNvSpPr txBox="1">
            <a:spLocks/>
          </p:cNvSpPr>
          <p:nvPr/>
        </p:nvSpPr>
        <p:spPr>
          <a:xfrm>
            <a:off x="4800600" y="6978650"/>
            <a:ext cx="457200" cy="238125"/>
          </a:xfrm>
          <a:prstGeom prst="rect">
            <a:avLst/>
          </a:prstGeom>
        </p:spPr>
        <p:txBody>
          <a:bodyPr lIns="91416" tIns="45708" rIns="91416" bIns="45708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2438" indent="1588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09638" indent="1588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66838" indent="1588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4038" indent="1588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fld id="{4D020AB6-D6E4-4D93-9175-E9D90B7C91BF}" type="slidenum">
              <a:rPr lang="en-US" sz="800" b="0" smtClean="0">
                <a:solidFill>
                  <a:srgbClr val="808080">
                    <a:lumMod val="75000"/>
                  </a:srgbClr>
                </a:solidFill>
              </a:rPr>
              <a:pPr>
                <a:defRPr/>
              </a:pPr>
              <a:t>‹Nr.›</a:t>
            </a:fld>
            <a:endParaRPr lang="en-US" sz="800" b="0" dirty="0">
              <a:solidFill>
                <a:srgbClr val="808080">
                  <a:lumMod val="75000"/>
                </a:srgbClr>
              </a:solidFill>
            </a:endParaRP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7030" y="12700"/>
            <a:ext cx="7756525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Titelmasterformat durch Klicken bearbeiten</a:t>
            </a:r>
            <a:endParaRPr lang="en-US" dirty="0" smtClean="0"/>
          </a:p>
        </p:txBody>
      </p:sp>
    </p:spTree>
  </p:cSld>
  <p:clrMapOvr>
    <a:masterClrMapping/>
  </p:clrMapOvr>
  <p:transition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URA Green titl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DURA_green_slide_divider.jpg                                   00532B67Macintosh HD                   C5396D03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0"/>
            <a:ext cx="9598025" cy="731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7"/>
          <p:cNvSpPr/>
          <p:nvPr/>
        </p:nvSpPr>
        <p:spPr>
          <a:xfrm>
            <a:off x="577850" y="6421438"/>
            <a:ext cx="3251200" cy="612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59" tIns="45679" rIns="91359" bIns="45679" anchor="ctr"/>
          <a:lstStyle/>
          <a:p>
            <a:pPr>
              <a:defRPr/>
            </a:pPr>
            <a:r>
              <a:rPr lang="en-US" b="0" dirty="0">
                <a:solidFill>
                  <a:srgbClr val="FFFFFF">
                    <a:lumMod val="95000"/>
                  </a:srgbClr>
                </a:solidFill>
              </a:rPr>
              <a:t>Innovation driven by inspiration.™</a:t>
            </a:r>
            <a:endParaRPr lang="en-US" b="0" baseline="30000" dirty="0">
              <a:solidFill>
                <a:srgbClr val="FFFFFF">
                  <a:lumMod val="95000"/>
                </a:srgbClr>
              </a:solidFill>
            </a:endParaRPr>
          </a:p>
        </p:txBody>
      </p:sp>
      <p:sp>
        <p:nvSpPr>
          <p:cNvPr id="6" name="Isosceles Triangle 13"/>
          <p:cNvSpPr>
            <a:spLocks noChangeArrowheads="1"/>
          </p:cNvSpPr>
          <p:nvPr/>
        </p:nvSpPr>
        <p:spPr bwMode="auto">
          <a:xfrm rot="5400000">
            <a:off x="445294" y="2004219"/>
            <a:ext cx="152400" cy="131762"/>
          </a:xfrm>
          <a:prstGeom prst="triangle">
            <a:avLst>
              <a:gd name="adj" fmla="val 50000"/>
            </a:avLst>
          </a:prstGeom>
          <a:solidFill>
            <a:srgbClr val="345D91"/>
          </a:solidFill>
          <a:ln>
            <a:noFill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lIns="91359" tIns="45679" rIns="91359" bIns="45679" anchor="ctr"/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de-DE" altLang="de-DE" smtClean="0">
              <a:solidFill>
                <a:srgbClr val="345D91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185" y="1651000"/>
            <a:ext cx="9115425" cy="701675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635000" y="2298700"/>
            <a:ext cx="9105900" cy="469900"/>
          </a:xfrm>
          <a:prstGeom prst="rect">
            <a:avLst/>
          </a:prstGeom>
        </p:spPr>
        <p:txBody>
          <a:bodyPr lIns="91359" tIns="45679" rIns="91359" bIns="45679"/>
          <a:lstStyle>
            <a:lvl1pPr>
              <a:buNone/>
              <a:defRPr sz="20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  <p:transition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URA Gree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012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7"/>
          <p:cNvSpPr/>
          <p:nvPr/>
        </p:nvSpPr>
        <p:spPr>
          <a:xfrm>
            <a:off x="390525" y="6378575"/>
            <a:ext cx="3249613" cy="614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02" tIns="40800" rIns="81602" bIns="40800" anchor="ctr"/>
          <a:lstStyle/>
          <a:p>
            <a:pPr>
              <a:defRPr/>
            </a:pPr>
            <a:r>
              <a:rPr lang="en-US" sz="1500" b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Innovation driven by inspiration.™</a:t>
            </a:r>
            <a:endParaRPr lang="en-US" sz="1500" b="0" baseline="30000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Isosceles Triangle 9"/>
          <p:cNvSpPr/>
          <p:nvPr/>
        </p:nvSpPr>
        <p:spPr>
          <a:xfrm rot="5400000">
            <a:off x="492125" y="1949451"/>
            <a:ext cx="153987" cy="131762"/>
          </a:xfrm>
          <a:prstGeom prst="triangle">
            <a:avLst/>
          </a:prstGeom>
          <a:solidFill>
            <a:srgbClr val="FAB720"/>
          </a:solidFill>
          <a:ln>
            <a:solidFill>
              <a:srgbClr val="FAB72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0704" tIns="40352" rIns="80704" bIns="40352" anchor="ctr"/>
          <a:lstStyle/>
          <a:p>
            <a:pPr algn="ctr">
              <a:defRPr/>
            </a:pPr>
            <a:endParaRPr lang="en-US" sz="1100" dirty="0">
              <a:solidFill>
                <a:srgbClr val="FFFFFF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 b="32304"/>
          <a:stretch>
            <a:fillRect/>
          </a:stretch>
        </p:blipFill>
        <p:spPr bwMode="auto">
          <a:xfrm>
            <a:off x="7053263" y="355600"/>
            <a:ext cx="2363787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313" y="1596410"/>
            <a:ext cx="8724052" cy="701675"/>
          </a:xfrm>
        </p:spPr>
        <p:txBody>
          <a:bodyPr anchor="b"/>
          <a:lstStyle>
            <a:lvl1pPr>
              <a:defRPr sz="2900">
                <a:solidFill>
                  <a:srgbClr val="495348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635000" y="2257266"/>
            <a:ext cx="8741012" cy="469900"/>
          </a:xfrm>
          <a:prstGeom prst="rect">
            <a:avLst/>
          </a:prstGeom>
        </p:spPr>
        <p:txBody>
          <a:bodyPr lIns="80704" tIns="40352" rIns="80704" bIns="40352"/>
          <a:lstStyle>
            <a:lvl1pPr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03225" y="7045325"/>
            <a:ext cx="6099175" cy="228600"/>
          </a:xfrm>
          <a:prstGeom prst="rect">
            <a:avLst/>
          </a:prstGeom>
        </p:spPr>
        <p:txBody>
          <a:bodyPr lIns="91416" tIns="45708" rIns="91416" bIns="45708"/>
          <a:lstStyle>
            <a:lvl1pPr>
              <a:defRPr sz="1000" b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Privileged and Confidential, DURA Automotive Systems LLC</a:t>
            </a:r>
          </a:p>
        </p:txBody>
      </p:sp>
    </p:spTree>
  </p:cSld>
  <p:clrMapOvr>
    <a:masterClrMapping/>
  </p:clrMapOvr>
  <p:transition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URAGreen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012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7"/>
          <p:cNvSpPr txBox="1">
            <a:spLocks/>
          </p:cNvSpPr>
          <p:nvPr/>
        </p:nvSpPr>
        <p:spPr>
          <a:xfrm>
            <a:off x="336550" y="6988175"/>
            <a:ext cx="3930650" cy="228600"/>
          </a:xfrm>
          <a:prstGeom prst="rect">
            <a:avLst/>
          </a:prstGeom>
        </p:spPr>
        <p:txBody>
          <a:bodyPr lIns="91416" tIns="45708" rIns="91416" bIns="45708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2438" indent="1588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09638" indent="1588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66838" indent="1588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4038" indent="1588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en-US" sz="800" b="0" dirty="0" smtClean="0">
                <a:solidFill>
                  <a:srgbClr val="808080">
                    <a:lumMod val="75000"/>
                  </a:srgbClr>
                </a:solidFill>
              </a:rPr>
              <a:t>Privileged and Confidential, DURA Automotive Systems LLC</a:t>
            </a:r>
            <a:endParaRPr lang="en-US" sz="800" b="0" dirty="0">
              <a:solidFill>
                <a:srgbClr val="808080">
                  <a:lumMod val="75000"/>
                </a:srgbClr>
              </a:solidFill>
            </a:endParaRPr>
          </a:p>
        </p:txBody>
      </p:sp>
      <p:sp>
        <p:nvSpPr>
          <p:cNvPr id="5" name="Slide Number Placeholder 8"/>
          <p:cNvSpPr txBox="1">
            <a:spLocks/>
          </p:cNvSpPr>
          <p:nvPr/>
        </p:nvSpPr>
        <p:spPr>
          <a:xfrm>
            <a:off x="4800600" y="6978650"/>
            <a:ext cx="457200" cy="238125"/>
          </a:xfrm>
          <a:prstGeom prst="rect">
            <a:avLst/>
          </a:prstGeom>
        </p:spPr>
        <p:txBody>
          <a:bodyPr lIns="91416" tIns="45708" rIns="91416" bIns="45708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2438" indent="1588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09638" indent="1588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66838" indent="1588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4038" indent="1588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fld id="{B011DBFC-2491-4E8E-9FC1-97E4EED57BEB}" type="slidenum">
              <a:rPr lang="en-US" sz="800" b="0" smtClean="0">
                <a:solidFill>
                  <a:srgbClr val="808080">
                    <a:lumMod val="75000"/>
                  </a:srgbClr>
                </a:solidFill>
              </a:rPr>
              <a:pPr>
                <a:defRPr/>
              </a:pPr>
              <a:t>‹Nr.›</a:t>
            </a:fld>
            <a:endParaRPr lang="en-US" sz="800" b="0" dirty="0">
              <a:solidFill>
                <a:srgbClr val="808080">
                  <a:lumMod val="75000"/>
                </a:srgbClr>
              </a:solidFill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 b="32304"/>
          <a:stretch>
            <a:fillRect/>
          </a:stretch>
        </p:blipFill>
        <p:spPr bwMode="auto">
          <a:xfrm>
            <a:off x="7615238" y="166688"/>
            <a:ext cx="195897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7030" y="67292"/>
            <a:ext cx="7417603" cy="710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Titelmasterformat durch Klicken bearbeiten</a:t>
            </a:r>
            <a:endParaRPr lang="en-US" dirty="0" smtClean="0"/>
          </a:p>
        </p:txBody>
      </p:sp>
    </p:spTree>
  </p:cSld>
  <p:clrMapOvr>
    <a:masterClrMapping/>
  </p:clrMapOvr>
  <p:transition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slideLayout" Target="../slideLayouts/slideLayout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8613" y="138113"/>
            <a:ext cx="711835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05" tIns="48252" rIns="96505" bIns="48252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093" r:id="rId1"/>
  </p:sldLayoutIdLst>
  <p:transition spd="slow" advClick="0" advTm="7000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58850" rtl="0" eaLnBrk="0" fontAlgn="base" hangingPunct="0">
        <a:spcBef>
          <a:spcPct val="0"/>
        </a:spcBef>
        <a:spcAft>
          <a:spcPct val="0"/>
        </a:spcAft>
        <a:defRPr sz="2400">
          <a:solidFill>
            <a:srgbClr val="595959"/>
          </a:solidFill>
          <a:latin typeface="+mj-lt"/>
          <a:ea typeface="ＭＳ Ｐゴシック"/>
          <a:cs typeface="+mj-cs"/>
        </a:defRPr>
      </a:lvl1pPr>
      <a:lvl2pPr algn="l" defTabSz="958850" rtl="0" eaLnBrk="0" fontAlgn="base" hangingPunct="0">
        <a:spcBef>
          <a:spcPct val="0"/>
        </a:spcBef>
        <a:spcAft>
          <a:spcPct val="0"/>
        </a:spcAft>
        <a:defRPr sz="2400">
          <a:solidFill>
            <a:srgbClr val="595959"/>
          </a:solidFill>
          <a:latin typeface="Arial" charset="0"/>
          <a:ea typeface="ＭＳ Ｐゴシック"/>
          <a:cs typeface="Arial" pitchFamily="34" charset="0"/>
        </a:defRPr>
      </a:lvl2pPr>
      <a:lvl3pPr algn="l" defTabSz="958850" rtl="0" eaLnBrk="0" fontAlgn="base" hangingPunct="0">
        <a:spcBef>
          <a:spcPct val="0"/>
        </a:spcBef>
        <a:spcAft>
          <a:spcPct val="0"/>
        </a:spcAft>
        <a:defRPr sz="2400">
          <a:solidFill>
            <a:srgbClr val="595959"/>
          </a:solidFill>
          <a:latin typeface="Arial" charset="0"/>
          <a:ea typeface="ＭＳ Ｐゴシック"/>
          <a:cs typeface="Arial" pitchFamily="34" charset="0"/>
        </a:defRPr>
      </a:lvl3pPr>
      <a:lvl4pPr algn="l" defTabSz="958850" rtl="0" eaLnBrk="0" fontAlgn="base" hangingPunct="0">
        <a:spcBef>
          <a:spcPct val="0"/>
        </a:spcBef>
        <a:spcAft>
          <a:spcPct val="0"/>
        </a:spcAft>
        <a:defRPr sz="2400">
          <a:solidFill>
            <a:srgbClr val="595959"/>
          </a:solidFill>
          <a:latin typeface="Arial" charset="0"/>
          <a:ea typeface="ＭＳ Ｐゴシック"/>
          <a:cs typeface="Arial" pitchFamily="34" charset="0"/>
        </a:defRPr>
      </a:lvl4pPr>
      <a:lvl5pPr algn="l" defTabSz="958850" rtl="0" eaLnBrk="0" fontAlgn="base" hangingPunct="0">
        <a:spcBef>
          <a:spcPct val="0"/>
        </a:spcBef>
        <a:spcAft>
          <a:spcPct val="0"/>
        </a:spcAft>
        <a:defRPr sz="2400">
          <a:solidFill>
            <a:srgbClr val="595959"/>
          </a:solidFill>
          <a:latin typeface="Arial" charset="0"/>
          <a:ea typeface="ＭＳ Ｐゴシック"/>
          <a:cs typeface="Arial" pitchFamily="34" charset="0"/>
        </a:defRPr>
      </a:lvl5pPr>
      <a:lvl6pPr marL="456712" algn="l" defTabSz="965752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000099"/>
          </a:solidFill>
          <a:latin typeface="Times New Roman" pitchFamily="18" charset="0"/>
        </a:defRPr>
      </a:lvl6pPr>
      <a:lvl7pPr marL="913423" algn="l" defTabSz="965752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000099"/>
          </a:solidFill>
          <a:latin typeface="Times New Roman" pitchFamily="18" charset="0"/>
        </a:defRPr>
      </a:lvl7pPr>
      <a:lvl8pPr marL="1370133" algn="l" defTabSz="965752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000099"/>
          </a:solidFill>
          <a:latin typeface="Times New Roman" pitchFamily="18" charset="0"/>
        </a:defRPr>
      </a:lvl8pPr>
      <a:lvl9pPr marL="1826846" algn="l" defTabSz="965752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000099"/>
          </a:solidFill>
          <a:latin typeface="Times New Roman" pitchFamily="18" charset="0"/>
        </a:defRPr>
      </a:lvl9pPr>
    </p:titleStyle>
    <p:bodyStyle>
      <a:lvl1pPr marL="227013" indent="-179388" algn="l" defTabSz="958850" rtl="0" eaLnBrk="0" fontAlgn="base" hangingPunct="0">
        <a:spcBef>
          <a:spcPts val="600"/>
        </a:spcBef>
        <a:spcAft>
          <a:spcPct val="0"/>
        </a:spcAft>
        <a:buChar char="•"/>
        <a:defRPr sz="1600" b="1">
          <a:solidFill>
            <a:srgbClr val="595959"/>
          </a:solidFill>
          <a:latin typeface="+mn-lt"/>
          <a:ea typeface="ＭＳ Ｐゴシック"/>
          <a:cs typeface="+mn-cs"/>
        </a:defRPr>
      </a:lvl1pPr>
      <a:lvl2pPr marL="560388" indent="-211138" algn="l" defTabSz="958850" rtl="0" eaLnBrk="0" fontAlgn="base" hangingPunct="0">
        <a:spcBef>
          <a:spcPts val="400"/>
        </a:spcBef>
        <a:spcAft>
          <a:spcPct val="0"/>
        </a:spcAft>
        <a:buChar char="–"/>
        <a:defRPr sz="1400">
          <a:solidFill>
            <a:srgbClr val="595959"/>
          </a:solidFill>
          <a:latin typeface="+mn-lt"/>
          <a:ea typeface="ＭＳ Ｐゴシック"/>
          <a:cs typeface="+mn-cs"/>
        </a:defRPr>
      </a:lvl2pPr>
      <a:lvl3pPr marL="906463" indent="-223838" algn="l" defTabSz="958850" rtl="0" eaLnBrk="0" fontAlgn="base" hangingPunct="0">
        <a:spcBef>
          <a:spcPts val="400"/>
        </a:spcBef>
        <a:spcAft>
          <a:spcPct val="0"/>
        </a:spcAft>
        <a:buChar char="•"/>
        <a:defRPr sz="1400">
          <a:solidFill>
            <a:srgbClr val="595959"/>
          </a:solidFill>
          <a:latin typeface="+mn-lt"/>
          <a:ea typeface="ＭＳ Ｐゴシック"/>
          <a:cs typeface="+mn-cs"/>
        </a:defRPr>
      </a:lvl3pPr>
      <a:lvl4pPr marL="1263650" indent="-234950" algn="l" defTabSz="958850" rtl="0" eaLnBrk="0" fontAlgn="base" hangingPunct="0">
        <a:spcBef>
          <a:spcPts val="400"/>
        </a:spcBef>
        <a:spcAft>
          <a:spcPct val="0"/>
        </a:spcAft>
        <a:buChar char="–"/>
        <a:defRPr sz="1400">
          <a:solidFill>
            <a:srgbClr val="595959"/>
          </a:solidFill>
          <a:latin typeface="+mn-lt"/>
          <a:ea typeface="ＭＳ Ｐゴシック"/>
          <a:cs typeface="+mn-cs"/>
        </a:defRPr>
      </a:lvl4pPr>
      <a:lvl5pPr marL="1619250" indent="-233363" algn="l" defTabSz="958850" rtl="0" eaLnBrk="0" fontAlgn="base" hangingPunct="0">
        <a:spcBef>
          <a:spcPts val="400"/>
        </a:spcBef>
        <a:spcAft>
          <a:spcPct val="0"/>
        </a:spcAft>
        <a:buChar char="»"/>
        <a:defRPr sz="1400">
          <a:solidFill>
            <a:srgbClr val="595959"/>
          </a:solidFill>
          <a:latin typeface="+mn-lt"/>
          <a:ea typeface="ＭＳ Ｐゴシック"/>
          <a:cs typeface="+mn-cs"/>
        </a:defRPr>
      </a:lvl5pPr>
      <a:lvl6pPr marL="2082168" indent="-241042" algn="l" defTabSz="965752" rtl="0" eaLnBrk="1" fontAlgn="base" hangingPunct="1">
        <a:spcBef>
          <a:spcPct val="9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6pPr>
      <a:lvl7pPr marL="2538871" indent="-241042" algn="l" defTabSz="965752" rtl="0" eaLnBrk="1" fontAlgn="base" hangingPunct="1">
        <a:spcBef>
          <a:spcPct val="9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7pPr>
      <a:lvl8pPr marL="2995582" indent="-241042" algn="l" defTabSz="965752" rtl="0" eaLnBrk="1" fontAlgn="base" hangingPunct="1">
        <a:spcBef>
          <a:spcPct val="9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8pPr>
      <a:lvl9pPr marL="3452294" indent="-241042" algn="l" defTabSz="965752" rtl="0" eaLnBrk="1" fontAlgn="base" hangingPunct="1">
        <a:spcBef>
          <a:spcPct val="9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" descr="DURA_inside_ppt.jpg                                            0061D7F6Macintosh HD                   C5396D03: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-3175" y="-3175"/>
            <a:ext cx="9604375" cy="731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6388" y="-1588"/>
            <a:ext cx="7756525" cy="850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39" tIns="48269" rIns="96539" bIns="4826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 bearbeiten</a:t>
            </a:r>
            <a:endParaRPr lang="en-US" altLang="de-DE" smtClean="0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336550" y="6988175"/>
            <a:ext cx="3930650" cy="228600"/>
          </a:xfrm>
          <a:prstGeom prst="rect">
            <a:avLst/>
          </a:prstGeom>
        </p:spPr>
        <p:txBody>
          <a:bodyPr lIns="91416" tIns="45708" rIns="91416" bIns="45708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2438" indent="1588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09638" indent="1588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66838" indent="1588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4038" indent="1588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en-US" sz="800" b="0" dirty="0" smtClean="0">
                <a:solidFill>
                  <a:srgbClr val="808080">
                    <a:lumMod val="75000"/>
                  </a:srgbClr>
                </a:solidFill>
              </a:rPr>
              <a:t>Privileged and Confidential, DURA Automotive Systems LLC</a:t>
            </a:r>
            <a:endParaRPr lang="en-US" sz="800" b="0" dirty="0">
              <a:solidFill>
                <a:srgbClr val="808080">
                  <a:lumMod val="75000"/>
                </a:srgbClr>
              </a:solidFill>
            </a:endParaRPr>
          </a:p>
        </p:txBody>
      </p:sp>
      <p:sp>
        <p:nvSpPr>
          <p:cNvPr id="9" name="Slide Number Placeholder 8"/>
          <p:cNvSpPr txBox="1">
            <a:spLocks/>
          </p:cNvSpPr>
          <p:nvPr/>
        </p:nvSpPr>
        <p:spPr>
          <a:xfrm>
            <a:off x="4800600" y="6978650"/>
            <a:ext cx="457200" cy="238125"/>
          </a:xfrm>
          <a:prstGeom prst="rect">
            <a:avLst/>
          </a:prstGeom>
        </p:spPr>
        <p:txBody>
          <a:bodyPr lIns="91416" tIns="45708" rIns="91416" bIns="45708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2438" indent="1588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09638" indent="1588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66838" indent="1588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4038" indent="1588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fld id="{E18420B2-CDAA-4289-9C52-53E50ABF3D47}" type="slidenum">
              <a:rPr lang="en-US" sz="800" b="0" smtClean="0">
                <a:solidFill>
                  <a:srgbClr val="808080">
                    <a:lumMod val="75000"/>
                  </a:srgbClr>
                </a:solidFill>
              </a:rPr>
              <a:pPr>
                <a:defRPr/>
              </a:pPr>
              <a:t>‹Nr.›</a:t>
            </a:fld>
            <a:endParaRPr lang="en-US" sz="800" b="0" dirty="0">
              <a:solidFill>
                <a:srgbClr val="808080">
                  <a:lumMod val="75000"/>
                </a:srgb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095" r:id="rId1"/>
    <p:sldLayoutId id="2147488096" r:id="rId2"/>
    <p:sldLayoutId id="2147488097" r:id="rId3"/>
    <p:sldLayoutId id="2147488098" r:id="rId4"/>
    <p:sldLayoutId id="2147488099" r:id="rId5"/>
    <p:sldLayoutId id="2147488100" r:id="rId6"/>
  </p:sldLayoutIdLst>
  <p:transition>
    <p:pull dir="ru"/>
  </p:transition>
  <p:timing>
    <p:tnLst>
      <p:par>
        <p:cTn id="1" dur="indefinite" restart="never" nodeType="tmRoot"/>
      </p:par>
    </p:tnLst>
  </p:timing>
  <p:hf hdr="0" dt="0"/>
  <p:txStyles>
    <p:titleStyle>
      <a:lvl1pPr algn="l" defTabSz="960438" rtl="0" eaLnBrk="0" fontAlgn="base" hangingPunct="0">
        <a:spcBef>
          <a:spcPct val="0"/>
        </a:spcBef>
        <a:spcAft>
          <a:spcPct val="0"/>
        </a:spcAft>
        <a:defRPr sz="2400">
          <a:solidFill>
            <a:srgbClr val="595959"/>
          </a:solidFill>
          <a:latin typeface="Arial"/>
          <a:ea typeface="+mj-ea"/>
          <a:cs typeface="Arial"/>
        </a:defRPr>
      </a:lvl1pPr>
      <a:lvl2pPr algn="l" defTabSz="960438" rtl="0" eaLnBrk="0" fontAlgn="base" hangingPunct="0">
        <a:spcBef>
          <a:spcPct val="0"/>
        </a:spcBef>
        <a:spcAft>
          <a:spcPct val="0"/>
        </a:spcAft>
        <a:defRPr sz="2400">
          <a:solidFill>
            <a:srgbClr val="595959"/>
          </a:solidFill>
          <a:latin typeface="Arial" charset="0"/>
          <a:ea typeface="ＭＳ Ｐゴシック" pitchFamily="96" charset="-128"/>
          <a:cs typeface="Arial" pitchFamily="34" charset="0"/>
        </a:defRPr>
      </a:lvl2pPr>
      <a:lvl3pPr algn="l" defTabSz="960438" rtl="0" eaLnBrk="0" fontAlgn="base" hangingPunct="0">
        <a:spcBef>
          <a:spcPct val="0"/>
        </a:spcBef>
        <a:spcAft>
          <a:spcPct val="0"/>
        </a:spcAft>
        <a:defRPr sz="2400">
          <a:solidFill>
            <a:srgbClr val="595959"/>
          </a:solidFill>
          <a:latin typeface="Arial" charset="0"/>
          <a:ea typeface="ＭＳ Ｐゴシック" pitchFamily="96" charset="-128"/>
          <a:cs typeface="Arial" pitchFamily="34" charset="0"/>
        </a:defRPr>
      </a:lvl3pPr>
      <a:lvl4pPr algn="l" defTabSz="960438" rtl="0" eaLnBrk="0" fontAlgn="base" hangingPunct="0">
        <a:spcBef>
          <a:spcPct val="0"/>
        </a:spcBef>
        <a:spcAft>
          <a:spcPct val="0"/>
        </a:spcAft>
        <a:defRPr sz="2400">
          <a:solidFill>
            <a:srgbClr val="595959"/>
          </a:solidFill>
          <a:latin typeface="Arial" charset="0"/>
          <a:ea typeface="ＭＳ Ｐゴシック" pitchFamily="96" charset="-128"/>
          <a:cs typeface="Arial" pitchFamily="34" charset="0"/>
        </a:defRPr>
      </a:lvl4pPr>
      <a:lvl5pPr algn="l" defTabSz="960438" rtl="0" eaLnBrk="0" fontAlgn="base" hangingPunct="0">
        <a:spcBef>
          <a:spcPct val="0"/>
        </a:spcBef>
        <a:spcAft>
          <a:spcPct val="0"/>
        </a:spcAft>
        <a:defRPr sz="2400">
          <a:solidFill>
            <a:srgbClr val="595959"/>
          </a:solidFill>
          <a:latin typeface="Arial" charset="0"/>
          <a:ea typeface="ＭＳ Ｐゴシック" pitchFamily="96" charset="-128"/>
          <a:cs typeface="Arial" pitchFamily="34" charset="0"/>
        </a:defRPr>
      </a:lvl5pPr>
      <a:lvl6pPr marL="456875" algn="l" defTabSz="966097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000099"/>
          </a:solidFill>
          <a:latin typeface="Times New Roman" pitchFamily="18" charset="0"/>
        </a:defRPr>
      </a:lvl6pPr>
      <a:lvl7pPr marL="913749" algn="l" defTabSz="966097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000099"/>
          </a:solidFill>
          <a:latin typeface="Times New Roman" pitchFamily="18" charset="0"/>
        </a:defRPr>
      </a:lvl7pPr>
      <a:lvl8pPr marL="1370622" algn="l" defTabSz="966097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000099"/>
          </a:solidFill>
          <a:latin typeface="Times New Roman" pitchFamily="18" charset="0"/>
        </a:defRPr>
      </a:lvl8pPr>
      <a:lvl9pPr marL="1827498" algn="l" defTabSz="966097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000099"/>
          </a:solidFill>
          <a:latin typeface="Times New Roman" pitchFamily="18" charset="0"/>
        </a:defRPr>
      </a:lvl9pPr>
    </p:titleStyle>
    <p:bodyStyle>
      <a:lvl1pPr marL="228600" indent="-180975" algn="l" defTabSz="960438" rtl="0" eaLnBrk="0" fontAlgn="base" hangingPunct="0">
        <a:spcBef>
          <a:spcPts val="600"/>
        </a:spcBef>
        <a:spcAft>
          <a:spcPct val="0"/>
        </a:spcAft>
        <a:buChar char="•"/>
        <a:defRPr sz="1600" b="1">
          <a:solidFill>
            <a:srgbClr val="595959"/>
          </a:solidFill>
          <a:latin typeface="Arial"/>
          <a:ea typeface="+mn-ea"/>
          <a:cs typeface="Arial"/>
        </a:defRPr>
      </a:lvl1pPr>
      <a:lvl2pPr marL="561975" indent="-212725" algn="l" defTabSz="960438" rtl="0" eaLnBrk="0" fontAlgn="base" hangingPunct="0">
        <a:spcBef>
          <a:spcPts val="400"/>
        </a:spcBef>
        <a:spcAft>
          <a:spcPct val="0"/>
        </a:spcAft>
        <a:buChar char="–"/>
        <a:defRPr sz="1400">
          <a:solidFill>
            <a:srgbClr val="595959"/>
          </a:solidFill>
          <a:latin typeface="Arial"/>
          <a:ea typeface="+mn-ea"/>
          <a:cs typeface="Arial"/>
        </a:defRPr>
      </a:lvl2pPr>
      <a:lvl3pPr marL="908050" indent="-225425" algn="l" defTabSz="960438" rtl="0" eaLnBrk="0" fontAlgn="base" hangingPunct="0">
        <a:spcBef>
          <a:spcPts val="400"/>
        </a:spcBef>
        <a:spcAft>
          <a:spcPct val="0"/>
        </a:spcAft>
        <a:buChar char="•"/>
        <a:defRPr sz="1400">
          <a:solidFill>
            <a:srgbClr val="595959"/>
          </a:solidFill>
          <a:latin typeface="Arial"/>
          <a:ea typeface="+mn-ea"/>
          <a:cs typeface="Arial"/>
        </a:defRPr>
      </a:lvl3pPr>
      <a:lvl4pPr marL="1265238" indent="-236538" algn="l" defTabSz="960438" rtl="0" eaLnBrk="0" fontAlgn="base" hangingPunct="0">
        <a:spcBef>
          <a:spcPts val="400"/>
        </a:spcBef>
        <a:spcAft>
          <a:spcPct val="0"/>
        </a:spcAft>
        <a:buChar char="–"/>
        <a:defRPr sz="1400">
          <a:solidFill>
            <a:srgbClr val="595959"/>
          </a:solidFill>
          <a:latin typeface="Arial"/>
          <a:ea typeface="+mn-ea"/>
          <a:cs typeface="Arial"/>
        </a:defRPr>
      </a:lvl4pPr>
      <a:lvl5pPr marL="1620838" indent="-234950" algn="l" defTabSz="960438" rtl="0" eaLnBrk="0" fontAlgn="base" hangingPunct="0">
        <a:spcBef>
          <a:spcPts val="400"/>
        </a:spcBef>
        <a:spcAft>
          <a:spcPct val="0"/>
        </a:spcAft>
        <a:buChar char="»"/>
        <a:defRPr sz="1400">
          <a:solidFill>
            <a:srgbClr val="595959"/>
          </a:solidFill>
          <a:latin typeface="Arial"/>
          <a:ea typeface="+mn-ea"/>
          <a:cs typeface="Arial"/>
        </a:defRPr>
      </a:lvl5pPr>
      <a:lvl6pPr marL="2082908" indent="-241129" algn="l" defTabSz="966097" rtl="0" eaLnBrk="1" fontAlgn="base" hangingPunct="1">
        <a:spcBef>
          <a:spcPct val="9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6pPr>
      <a:lvl7pPr marL="2539776" indent="-241129" algn="l" defTabSz="966097" rtl="0" eaLnBrk="1" fontAlgn="base" hangingPunct="1">
        <a:spcBef>
          <a:spcPct val="9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7pPr>
      <a:lvl8pPr marL="2996650" indent="-241129" algn="l" defTabSz="966097" rtl="0" eaLnBrk="1" fontAlgn="base" hangingPunct="1">
        <a:spcBef>
          <a:spcPct val="9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8pPr>
      <a:lvl9pPr marL="3453525" indent="-241129" algn="l" defTabSz="966097" rtl="0" eaLnBrk="1" fontAlgn="base" hangingPunct="1">
        <a:spcBef>
          <a:spcPct val="9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1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8" algn="l" defTabSz="9141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56" algn="l" defTabSz="9141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33" algn="l" defTabSz="9141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12" algn="l" defTabSz="9141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88" algn="l" defTabSz="9141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66" algn="l" defTabSz="9141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44" algn="l" defTabSz="9141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22" algn="l" defTabSz="9141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9"/>
          <p:cNvSpPr>
            <a:spLocks noGrp="1"/>
          </p:cNvSpPr>
          <p:nvPr>
            <p:ph type="title"/>
          </p:nvPr>
        </p:nvSpPr>
        <p:spPr>
          <a:xfrm>
            <a:off x="0" y="4919663"/>
            <a:ext cx="9601200" cy="1470025"/>
          </a:xfrm>
        </p:spPr>
        <p:txBody>
          <a:bodyPr lIns="182816" rIns="548445"/>
          <a:lstStyle/>
          <a:p>
            <a:pPr>
              <a:defRPr/>
            </a:pPr>
            <a:r>
              <a:rPr lang="en-US" dirty="0" smtClean="0"/>
              <a:t>TEXT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ransition>
    <p:pull dir="r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ransition>
    <p:pull dir="r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ransition>
    <p:pull dir="r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ransition>
    <p:pull dir="r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ransition>
    <p:pull dir="r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ransition>
    <p:pull dir="r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ransition>
    <p:pull dir="r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ransition>
    <p:pull dir="r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ransition>
    <p:pull dir="r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ransition>
    <p:pull dir="r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>
          <a:xfrm>
            <a:off x="293688" y="12700"/>
            <a:ext cx="7756525" cy="850900"/>
          </a:xfrm>
        </p:spPr>
        <p:txBody>
          <a:bodyPr/>
          <a:lstStyle/>
          <a:p>
            <a:r>
              <a:rPr lang="de-DE" altLang="de-DE" smtClean="0">
                <a:latin typeface="Arial" charset="0"/>
                <a:cs typeface="Arial" charset="0"/>
              </a:rPr>
              <a:t>Titel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ransition>
    <p:pull dir="r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ransition>
    <p:pull dir="r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ransition>
    <p:pull dir="r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ransition>
    <p:pull dir="r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ransition>
    <p:pull dir="r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ransition>
    <p:pull dir="r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ransition>
    <p:pull dir="r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ransition>
    <p:pull dir="r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ransition>
    <p:pull dir="r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ransition>
    <p:pull dir="r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ransition>
    <p:pull dir="r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ransition>
    <p:pull dir="r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ransition>
    <p:pull dir="r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ransition>
    <p:pull dir="r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ransition>
    <p:pull dir="r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ransition>
    <p:pull dir="r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ransition>
    <p:pull dir="r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ransition>
    <p:pull dir="r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ransition>
    <p:pull dir="ru"/>
  </p:transition>
</p:sld>
</file>

<file path=ppt/theme/theme1.xml><?xml version="1.0" encoding="utf-8"?>
<a:theme xmlns:a="http://schemas.openxmlformats.org/drawingml/2006/main" name="2_Blank">
  <a:themeElements>
    <a:clrScheme name="2_20050405_Lenders Mtg Presentation to INTERLINKS revised FC April 8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Blank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20050405_Lenders Mtg Presentation to INTERLINKS revised FC April 8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20050405_Lenders Mtg Presentation to INTERLINKS revised FC April 8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20050405_Lenders Mtg Presentation to INTERLINKS revised FC April 8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20050405_Lenders Mtg Presentation to INTERLINKS revised FC April 8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20050405_Lenders Mtg Presentation to INTERLINKS revised FC April 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20050405_Lenders Mtg Presentation to INTERLINKS revised FC April 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20050405_Lenders Mtg Presentation to INTERLINKS revised FC April 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ura">
  <a:themeElements>
    <a:clrScheme name="2_20050405_Lenders Mtg Presentation to INTERLINKS revised FC April 8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5_20050405_Lenders Mtg Presentation to INTERLINKS revised FC April 8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20050405_Lenders Mtg Presentation to INTERLINKS revised FC April 8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20050405_Lenders Mtg Presentation to INTERLINKS revised FC April 8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20050405_Lenders Mtg Presentation to INTERLINKS revised FC April 8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20050405_Lenders Mtg Presentation to INTERLINKS revised FC April 8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20050405_Lenders Mtg Presentation to INTERLINKS revised FC April 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20050405_Lenders Mtg Presentation to INTERLINKS revised FC April 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20050405_Lenders Mtg Presentation to INTERLINKS revised FC April 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10-04-10 Cable Systems Technology Profiles</Template>
  <TotalTime>0</TotalTime>
  <Words>2</Words>
  <Application>Microsoft Office PowerPoint</Application>
  <PresentationFormat>Benutzerdefiniert</PresentationFormat>
  <Paragraphs>2</Paragraphs>
  <Slides>31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31</vt:i4>
      </vt:variant>
    </vt:vector>
  </HeadingPairs>
  <TitlesOfParts>
    <vt:vector size="33" baseType="lpstr">
      <vt:lpstr>2_Blank</vt:lpstr>
      <vt:lpstr>Dura</vt:lpstr>
      <vt:lpstr>TEXT</vt:lpstr>
      <vt:lpstr>Titel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  <vt:lpstr>Folie 16</vt:lpstr>
      <vt:lpstr>Folie 17</vt:lpstr>
      <vt:lpstr>Folie 18</vt:lpstr>
      <vt:lpstr>Folie 19</vt:lpstr>
      <vt:lpstr>Folie 20</vt:lpstr>
      <vt:lpstr>Folie 21</vt:lpstr>
      <vt:lpstr>Folie 22</vt:lpstr>
      <vt:lpstr>Folie 23</vt:lpstr>
      <vt:lpstr>Folie 24</vt:lpstr>
      <vt:lpstr>Folie 25</vt:lpstr>
      <vt:lpstr>Folie 26</vt:lpstr>
      <vt:lpstr>Folie 27</vt:lpstr>
      <vt:lpstr>Folie 28</vt:lpstr>
      <vt:lpstr>Folie 29</vt:lpstr>
      <vt:lpstr>Folie 30</vt:lpstr>
      <vt:lpstr>Folie 31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Cable Systems Portfolio</dc:title>
  <dc:creator>smcguire</dc:creator>
  <cp:lastModifiedBy>B</cp:lastModifiedBy>
  <cp:revision>267</cp:revision>
  <cp:lastPrinted>2011-01-10T04:22:47Z</cp:lastPrinted>
  <dcterms:created xsi:type="dcterms:W3CDTF">2010-10-05T21:23:23Z</dcterms:created>
  <dcterms:modified xsi:type="dcterms:W3CDTF">2014-07-16T06:13:53Z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0008000c2a000000000001024000</vt:lpwstr>
  </property>
</Properties>
</file>