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606" autoAdjust="0"/>
  </p:normalViewPr>
  <p:slideViewPr>
    <p:cSldViewPr>
      <p:cViewPr>
        <p:scale>
          <a:sx n="80" d="100"/>
          <a:sy n="80" d="100"/>
        </p:scale>
        <p:origin x="-167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A951C-F310-4182-876C-92DE733A74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de-DE"/>
        </a:p>
      </dgm:t>
    </dgm:pt>
    <dgm:pt modelId="{75D7D956-FE36-4ADC-BEF6-6918B0C49CB9}">
      <dgm:prSet phldrT="[Text]" custT="1"/>
      <dgm:spPr/>
      <dgm:t>
        <a:bodyPr/>
        <a:lstStyle/>
        <a:p>
          <a:r>
            <a:rPr lang="de-DE" sz="1200" smtClean="0"/>
            <a:t>Ziele und Vorgehensweisen</a:t>
          </a:r>
        </a:p>
      </dgm:t>
    </dgm:pt>
    <dgm:pt modelId="{53A1E188-4ED4-4F06-8BC9-3E924BB4164B}" type="parTrans" cxnId="{8E29469C-DBF0-4BF6-89F4-91C163CF5A65}">
      <dgm:prSet/>
      <dgm:spPr/>
      <dgm:t>
        <a:bodyPr/>
        <a:lstStyle/>
        <a:p>
          <a:endParaRPr lang="de-DE"/>
        </a:p>
      </dgm:t>
    </dgm:pt>
    <dgm:pt modelId="{D5E2A8B7-607E-43DE-8DD3-9BD5317603F1}" type="sibTrans" cxnId="{8E29469C-DBF0-4BF6-89F4-91C163CF5A65}">
      <dgm:prSet/>
      <dgm:spPr/>
      <dgm:t>
        <a:bodyPr/>
        <a:lstStyle/>
        <a:p>
          <a:endParaRPr lang="de-DE"/>
        </a:p>
      </dgm:t>
    </dgm:pt>
    <dgm:pt modelId="{36D23304-66F9-4270-BB84-ECD833D3E5EB}">
      <dgm:prSet phldrT="[Text]" custT="1"/>
      <dgm:spPr/>
      <dgm:t>
        <a:bodyPr/>
        <a:lstStyle/>
        <a:p>
          <a:r>
            <a:rPr lang="de-DE" sz="1000" smtClean="0"/>
            <a:t>Ermittlung von Prozessschwankungen bei unterschiedlichen Vormaterialien mit Hilfe statistischer Mittel</a:t>
          </a:r>
          <a:endParaRPr lang="de-DE" sz="1000"/>
        </a:p>
      </dgm:t>
    </dgm:pt>
    <dgm:pt modelId="{E8BB290E-F405-41C6-B49E-B47813CB3A03}" type="parTrans" cxnId="{C48C9AD8-CA9D-4EC2-A02D-C979BE1221A7}">
      <dgm:prSet/>
      <dgm:spPr/>
      <dgm:t>
        <a:bodyPr/>
        <a:lstStyle/>
        <a:p>
          <a:endParaRPr lang="de-DE"/>
        </a:p>
      </dgm:t>
    </dgm:pt>
    <dgm:pt modelId="{1B5B472C-5ACA-4FA5-90A3-34D85FB1992C}" type="sibTrans" cxnId="{C48C9AD8-CA9D-4EC2-A02D-C979BE1221A7}">
      <dgm:prSet/>
      <dgm:spPr/>
      <dgm:t>
        <a:bodyPr/>
        <a:lstStyle/>
        <a:p>
          <a:endParaRPr lang="de-DE"/>
        </a:p>
      </dgm:t>
    </dgm:pt>
    <dgm:pt modelId="{A4871E38-4F31-4537-A71A-49D892991ECB}">
      <dgm:prSet phldrT="[Text]" custT="1"/>
      <dgm:spPr/>
      <dgm:t>
        <a:bodyPr/>
        <a:lstStyle/>
        <a:p>
          <a:r>
            <a:rPr lang="de-DE" sz="1000" smtClean="0"/>
            <a:t>Die unterschiedlichen Chargen  durchlaufen alle Fertigungsstufen </a:t>
          </a:r>
          <a:endParaRPr lang="de-DE" sz="1000"/>
        </a:p>
      </dgm:t>
    </dgm:pt>
    <dgm:pt modelId="{02965087-E278-46ED-BC78-5BFE7877136B}" type="parTrans" cxnId="{45FE58D4-DF41-403B-990B-3BEF0E5DE89F}">
      <dgm:prSet/>
      <dgm:spPr/>
      <dgm:t>
        <a:bodyPr/>
        <a:lstStyle/>
        <a:p>
          <a:endParaRPr lang="de-DE"/>
        </a:p>
      </dgm:t>
    </dgm:pt>
    <dgm:pt modelId="{F4976DED-CA2D-4580-9FEA-304F60C8B796}" type="sibTrans" cxnId="{45FE58D4-DF41-403B-990B-3BEF0E5DE89F}">
      <dgm:prSet/>
      <dgm:spPr/>
      <dgm:t>
        <a:bodyPr/>
        <a:lstStyle/>
        <a:p>
          <a:endParaRPr lang="de-DE"/>
        </a:p>
      </dgm:t>
    </dgm:pt>
    <dgm:pt modelId="{11B4A274-5695-4ACD-9E63-C343A9B02F68}">
      <dgm:prSet phldrT="[Text]" custT="1"/>
      <dgm:spPr/>
      <dgm:t>
        <a:bodyPr/>
        <a:lstStyle/>
        <a:p>
          <a:r>
            <a:rPr lang="de-DE" sz="1000" smtClean="0"/>
            <a:t>Spezifische Untersuchung des Einflusses verschiedener Wirkteile in Hinblick auf die Prozessfähigkeit bei bestimmter Bearbeitungsstufe  (Kröpfen)</a:t>
          </a:r>
          <a:endParaRPr lang="de-DE" sz="1000"/>
        </a:p>
      </dgm:t>
    </dgm:pt>
    <dgm:pt modelId="{63C978A6-C10F-447D-9C84-0CF742E2016B}" type="parTrans" cxnId="{8D064293-77D8-490D-89C4-E304A9A5B28B}">
      <dgm:prSet/>
      <dgm:spPr/>
      <dgm:t>
        <a:bodyPr/>
        <a:lstStyle/>
        <a:p>
          <a:endParaRPr lang="de-DE"/>
        </a:p>
      </dgm:t>
    </dgm:pt>
    <dgm:pt modelId="{9F265D13-8364-409A-8F09-164B63E63A78}" type="sibTrans" cxnId="{8D064293-77D8-490D-89C4-E304A9A5B28B}">
      <dgm:prSet/>
      <dgm:spPr/>
      <dgm:t>
        <a:bodyPr/>
        <a:lstStyle/>
        <a:p>
          <a:endParaRPr lang="de-DE"/>
        </a:p>
      </dgm:t>
    </dgm:pt>
    <dgm:pt modelId="{B993A131-0068-4418-ACF3-06B86EE3A047}">
      <dgm:prSet phldrT="[Text]" custT="1"/>
      <dgm:spPr/>
      <dgm:t>
        <a:bodyPr/>
        <a:lstStyle/>
        <a:p>
          <a:r>
            <a:rPr lang="de-DE" sz="1000" smtClean="0"/>
            <a:t>Materialien einer Charge werden auf der Fertigungsstufe mit verschiedenen Wirkteilkombinationen bearbeitet</a:t>
          </a:r>
          <a:endParaRPr lang="de-DE" sz="1000"/>
        </a:p>
      </dgm:t>
    </dgm:pt>
    <dgm:pt modelId="{7A9E3E7B-0A0F-490D-90F5-5DD407F62CB8}" type="parTrans" cxnId="{D42D71E6-D334-4BFE-A414-36A0B106D254}">
      <dgm:prSet/>
      <dgm:spPr/>
      <dgm:t>
        <a:bodyPr/>
        <a:lstStyle/>
        <a:p>
          <a:endParaRPr lang="de-DE"/>
        </a:p>
      </dgm:t>
    </dgm:pt>
    <dgm:pt modelId="{ED2685EB-F091-453E-B154-09A015DE4F0A}" type="sibTrans" cxnId="{D42D71E6-D334-4BFE-A414-36A0B106D254}">
      <dgm:prSet/>
      <dgm:spPr/>
      <dgm:t>
        <a:bodyPr/>
        <a:lstStyle/>
        <a:p>
          <a:endParaRPr lang="de-DE"/>
        </a:p>
      </dgm:t>
    </dgm:pt>
    <dgm:pt modelId="{3D6FD6B5-4EB5-477A-920B-42FE4685C280}">
      <dgm:prSet custT="1"/>
      <dgm:spPr/>
      <dgm:t>
        <a:bodyPr/>
        <a:lstStyle/>
        <a:p>
          <a:r>
            <a:rPr lang="de-DE" sz="1000" smtClean="0"/>
            <a:t>Messergebnisse werden in Tabellen festgehalten und statistisch ausgewertet</a:t>
          </a:r>
          <a:endParaRPr lang="de-DE" sz="1000"/>
        </a:p>
      </dgm:t>
    </dgm:pt>
    <dgm:pt modelId="{27ABFF87-1D5F-4D58-A603-07E3637D7AB9}" type="parTrans" cxnId="{9B071B87-504F-464D-BB9F-BC0096282456}">
      <dgm:prSet/>
      <dgm:spPr/>
      <dgm:t>
        <a:bodyPr/>
        <a:lstStyle/>
        <a:p>
          <a:endParaRPr lang="de-DE"/>
        </a:p>
      </dgm:t>
    </dgm:pt>
    <dgm:pt modelId="{8D138C5B-A647-4D48-8AF3-9833F5A3527C}" type="sibTrans" cxnId="{9B071B87-504F-464D-BB9F-BC0096282456}">
      <dgm:prSet/>
      <dgm:spPr/>
      <dgm:t>
        <a:bodyPr/>
        <a:lstStyle/>
        <a:p>
          <a:endParaRPr lang="de-DE"/>
        </a:p>
      </dgm:t>
    </dgm:pt>
    <dgm:pt modelId="{7E580779-504C-41EE-939B-F179DC35543E}">
      <dgm:prSet custT="1"/>
      <dgm:spPr/>
      <dgm:t>
        <a:bodyPr/>
        <a:lstStyle/>
        <a:p>
          <a:r>
            <a:rPr lang="de-DE" sz="1000" smtClean="0"/>
            <a:t>Auf jeder Stufe wird mit den dazu vorgesehenen Messverfahren  die ausschlaggebende Profilform (Aussenkontur) gemessen</a:t>
          </a:r>
        </a:p>
      </dgm:t>
    </dgm:pt>
    <dgm:pt modelId="{934F14F6-CC0E-4815-A60F-A0F83BF8F502}" type="parTrans" cxnId="{13412ED9-1371-41E7-8464-5175C20B5366}">
      <dgm:prSet/>
      <dgm:spPr/>
      <dgm:t>
        <a:bodyPr/>
        <a:lstStyle/>
        <a:p>
          <a:endParaRPr lang="de-DE"/>
        </a:p>
      </dgm:t>
    </dgm:pt>
    <dgm:pt modelId="{675C84BD-B398-4F24-8E87-587E0F5A20F1}" type="sibTrans" cxnId="{13412ED9-1371-41E7-8464-5175C20B5366}">
      <dgm:prSet/>
      <dgm:spPr/>
      <dgm:t>
        <a:bodyPr/>
        <a:lstStyle/>
        <a:p>
          <a:endParaRPr lang="de-DE"/>
        </a:p>
      </dgm:t>
    </dgm:pt>
    <dgm:pt modelId="{E97D534D-C738-4F4F-8ADC-FC07A3605623}">
      <dgm:prSet custT="1"/>
      <dgm:spPr/>
      <dgm:t>
        <a:bodyPr/>
        <a:lstStyle/>
        <a:p>
          <a:r>
            <a:rPr lang="de-DE" sz="1000" smtClean="0"/>
            <a:t>Nach Durchführung des Prozesses der jeweiligen Kombination, soll eine Sichtprüfung der Wirkteile sowie des Prozessresultats  neue Erkenntnisse liefern </a:t>
          </a:r>
          <a:endParaRPr lang="de-DE" sz="1000"/>
        </a:p>
      </dgm:t>
    </dgm:pt>
    <dgm:pt modelId="{C4B7BB22-10BF-450F-BBC8-DC295D488B3F}" type="parTrans" cxnId="{D4FED212-91F5-4012-9BB3-AFA2D1B258EC}">
      <dgm:prSet/>
      <dgm:spPr/>
      <dgm:t>
        <a:bodyPr/>
        <a:lstStyle/>
        <a:p>
          <a:endParaRPr lang="de-DE"/>
        </a:p>
      </dgm:t>
    </dgm:pt>
    <dgm:pt modelId="{75E55968-BBAF-4371-8F05-CF414A0E3252}" type="sibTrans" cxnId="{D4FED212-91F5-4012-9BB3-AFA2D1B258EC}">
      <dgm:prSet/>
      <dgm:spPr/>
      <dgm:t>
        <a:bodyPr/>
        <a:lstStyle/>
        <a:p>
          <a:endParaRPr lang="de-DE"/>
        </a:p>
      </dgm:t>
    </dgm:pt>
    <dgm:pt modelId="{F120ED80-621A-466B-8FFD-21CFF449DCF4}">
      <dgm:prSet custT="1"/>
      <dgm:spPr/>
      <dgm:t>
        <a:bodyPr/>
        <a:lstStyle/>
        <a:p>
          <a:r>
            <a:rPr lang="de-DE" sz="1000" smtClean="0"/>
            <a:t>Endziel ist die Bestimmung des Vormaterials mit den insgesamt geringsten Prozessschwankungen, was zukünftig eine kontinuierliche Qualität und eine Ausschussreduzierung in der Serienfertigung mit sich bringen soll</a:t>
          </a:r>
          <a:endParaRPr lang="de-DE" sz="1000"/>
        </a:p>
      </dgm:t>
    </dgm:pt>
    <dgm:pt modelId="{965C53DD-237F-4E22-A643-FA8D6BA9B4D8}" type="parTrans" cxnId="{98415DA0-E83E-4D1E-B610-F16944650492}">
      <dgm:prSet/>
      <dgm:spPr/>
      <dgm:t>
        <a:bodyPr/>
        <a:lstStyle/>
        <a:p>
          <a:endParaRPr lang="de-DE"/>
        </a:p>
      </dgm:t>
    </dgm:pt>
    <dgm:pt modelId="{15A30A86-0243-472A-AB3C-999AB5A60B40}" type="sibTrans" cxnId="{98415DA0-E83E-4D1E-B610-F16944650492}">
      <dgm:prSet/>
      <dgm:spPr/>
      <dgm:t>
        <a:bodyPr/>
        <a:lstStyle/>
        <a:p>
          <a:endParaRPr lang="de-DE"/>
        </a:p>
      </dgm:t>
    </dgm:pt>
    <dgm:pt modelId="{CC05DAC2-D32E-4D4F-BFE1-4068AFC382BF}" type="pres">
      <dgm:prSet presAssocID="{019A951C-F310-4182-876C-92DE733A7492}" presName="hierChild1" presStyleCnt="0">
        <dgm:presLayoutVars>
          <dgm:chPref val="1"/>
          <dgm:dir/>
          <dgm:animOne val="branch"/>
          <dgm:animLvl val="lvl"/>
          <dgm:resizeHandles/>
        </dgm:presLayoutVars>
      </dgm:prSet>
      <dgm:spPr/>
      <dgm:t>
        <a:bodyPr/>
        <a:lstStyle/>
        <a:p>
          <a:endParaRPr lang="de-DE"/>
        </a:p>
      </dgm:t>
    </dgm:pt>
    <dgm:pt modelId="{FF2EF715-DC21-4112-80CC-17BE24831829}" type="pres">
      <dgm:prSet presAssocID="{75D7D956-FE36-4ADC-BEF6-6918B0C49CB9}" presName="hierRoot1" presStyleCnt="0"/>
      <dgm:spPr/>
    </dgm:pt>
    <dgm:pt modelId="{E1EB9450-5846-4D76-87B1-1439F1F8DCBC}" type="pres">
      <dgm:prSet presAssocID="{75D7D956-FE36-4ADC-BEF6-6918B0C49CB9}" presName="composite" presStyleCnt="0"/>
      <dgm:spPr/>
    </dgm:pt>
    <dgm:pt modelId="{D5E19934-3399-4CB0-A524-BC74216008F1}" type="pres">
      <dgm:prSet presAssocID="{75D7D956-FE36-4ADC-BEF6-6918B0C49CB9}" presName="background" presStyleLbl="node0" presStyleIdx="0" presStyleCnt="1"/>
      <dgm:spPr/>
    </dgm:pt>
    <dgm:pt modelId="{64DE5ACF-B28B-403E-B990-992AD81273D5}" type="pres">
      <dgm:prSet presAssocID="{75D7D956-FE36-4ADC-BEF6-6918B0C49CB9}" presName="text" presStyleLbl="fgAcc0" presStyleIdx="0" presStyleCnt="1" custScaleX="114589" custScaleY="97261">
        <dgm:presLayoutVars>
          <dgm:chPref val="3"/>
        </dgm:presLayoutVars>
      </dgm:prSet>
      <dgm:spPr/>
      <dgm:t>
        <a:bodyPr/>
        <a:lstStyle/>
        <a:p>
          <a:endParaRPr lang="de-DE"/>
        </a:p>
      </dgm:t>
    </dgm:pt>
    <dgm:pt modelId="{15B73C4F-F4DD-45A1-B221-36E57F0609FF}" type="pres">
      <dgm:prSet presAssocID="{75D7D956-FE36-4ADC-BEF6-6918B0C49CB9}" presName="hierChild2" presStyleCnt="0"/>
      <dgm:spPr/>
    </dgm:pt>
    <dgm:pt modelId="{F91D32B2-228B-4CE5-8C90-CA39ED10CDE2}" type="pres">
      <dgm:prSet presAssocID="{E8BB290E-F405-41C6-B49E-B47813CB3A03}" presName="Name10" presStyleLbl="parChTrans1D2" presStyleIdx="0" presStyleCnt="2"/>
      <dgm:spPr/>
      <dgm:t>
        <a:bodyPr/>
        <a:lstStyle/>
        <a:p>
          <a:endParaRPr lang="de-DE"/>
        </a:p>
      </dgm:t>
    </dgm:pt>
    <dgm:pt modelId="{A0FC0A11-4BA4-4329-9D78-20B4749D40C7}" type="pres">
      <dgm:prSet presAssocID="{36D23304-66F9-4270-BB84-ECD833D3E5EB}" presName="hierRoot2" presStyleCnt="0"/>
      <dgm:spPr/>
    </dgm:pt>
    <dgm:pt modelId="{C48035CA-7070-454D-9B6C-93A76484F965}" type="pres">
      <dgm:prSet presAssocID="{36D23304-66F9-4270-BB84-ECD833D3E5EB}" presName="composite2" presStyleCnt="0"/>
      <dgm:spPr/>
    </dgm:pt>
    <dgm:pt modelId="{73412179-3676-44A3-8977-D0348B67456B}" type="pres">
      <dgm:prSet presAssocID="{36D23304-66F9-4270-BB84-ECD833D3E5EB}" presName="background2" presStyleLbl="node2" presStyleIdx="0" presStyleCnt="2"/>
      <dgm:spPr/>
    </dgm:pt>
    <dgm:pt modelId="{729FF614-16BF-4DE7-8E54-B2B2CA67E61D}" type="pres">
      <dgm:prSet presAssocID="{36D23304-66F9-4270-BB84-ECD833D3E5EB}" presName="text2" presStyleLbl="fgAcc2" presStyleIdx="0" presStyleCnt="2" custScaleX="145113" custScaleY="141719">
        <dgm:presLayoutVars>
          <dgm:chPref val="3"/>
        </dgm:presLayoutVars>
      </dgm:prSet>
      <dgm:spPr/>
      <dgm:t>
        <a:bodyPr/>
        <a:lstStyle/>
        <a:p>
          <a:endParaRPr lang="de-DE"/>
        </a:p>
      </dgm:t>
    </dgm:pt>
    <dgm:pt modelId="{374ABEF1-D9A6-4E64-A402-DE7A6713A882}" type="pres">
      <dgm:prSet presAssocID="{36D23304-66F9-4270-BB84-ECD833D3E5EB}" presName="hierChild3" presStyleCnt="0"/>
      <dgm:spPr/>
    </dgm:pt>
    <dgm:pt modelId="{8F327775-CB9E-4E1B-B648-3F4AB2DC07BD}" type="pres">
      <dgm:prSet presAssocID="{02965087-E278-46ED-BC78-5BFE7877136B}" presName="Name17" presStyleLbl="parChTrans1D3" presStyleIdx="0" presStyleCnt="2"/>
      <dgm:spPr/>
      <dgm:t>
        <a:bodyPr/>
        <a:lstStyle/>
        <a:p>
          <a:endParaRPr lang="de-DE"/>
        </a:p>
      </dgm:t>
    </dgm:pt>
    <dgm:pt modelId="{0FB4E6EF-5C48-4224-B6E2-0E37F0024C5B}" type="pres">
      <dgm:prSet presAssocID="{A4871E38-4F31-4537-A71A-49D892991ECB}" presName="hierRoot3" presStyleCnt="0"/>
      <dgm:spPr/>
    </dgm:pt>
    <dgm:pt modelId="{0FD6FCA0-4546-4E0D-8E90-35A3A21EE152}" type="pres">
      <dgm:prSet presAssocID="{A4871E38-4F31-4537-A71A-49D892991ECB}" presName="composite3" presStyleCnt="0"/>
      <dgm:spPr/>
    </dgm:pt>
    <dgm:pt modelId="{115AAE60-A09E-4A76-847B-BEB433CFD033}" type="pres">
      <dgm:prSet presAssocID="{A4871E38-4F31-4537-A71A-49D892991ECB}" presName="background3" presStyleLbl="node3" presStyleIdx="0" presStyleCnt="2"/>
      <dgm:spPr/>
    </dgm:pt>
    <dgm:pt modelId="{983FF496-8EB8-43FC-82EA-0F92D893BDD4}" type="pres">
      <dgm:prSet presAssocID="{A4871E38-4F31-4537-A71A-49D892991ECB}" presName="text3" presStyleLbl="fgAcc3" presStyleIdx="0" presStyleCnt="2" custScaleX="134400" custLinFactNeighborX="5034" custLinFactNeighborY="3908">
        <dgm:presLayoutVars>
          <dgm:chPref val="3"/>
        </dgm:presLayoutVars>
      </dgm:prSet>
      <dgm:spPr/>
      <dgm:t>
        <a:bodyPr/>
        <a:lstStyle/>
        <a:p>
          <a:endParaRPr lang="de-DE"/>
        </a:p>
      </dgm:t>
    </dgm:pt>
    <dgm:pt modelId="{02F8F039-5587-4976-955A-F1D5A08FAE14}" type="pres">
      <dgm:prSet presAssocID="{A4871E38-4F31-4537-A71A-49D892991ECB}" presName="hierChild4" presStyleCnt="0"/>
      <dgm:spPr/>
    </dgm:pt>
    <dgm:pt modelId="{3848FAE8-CC12-4302-A1BC-9FDCC04E2BE8}" type="pres">
      <dgm:prSet presAssocID="{27ABFF87-1D5F-4D58-A603-07E3637D7AB9}" presName="Name23" presStyleLbl="parChTrans1D4" presStyleIdx="0" presStyleCnt="4"/>
      <dgm:spPr/>
      <dgm:t>
        <a:bodyPr/>
        <a:lstStyle/>
        <a:p>
          <a:endParaRPr lang="de-DE"/>
        </a:p>
      </dgm:t>
    </dgm:pt>
    <dgm:pt modelId="{A9B61A0F-188F-4053-85DF-815F86999DBE}" type="pres">
      <dgm:prSet presAssocID="{3D6FD6B5-4EB5-477A-920B-42FE4685C280}" presName="hierRoot4" presStyleCnt="0"/>
      <dgm:spPr/>
    </dgm:pt>
    <dgm:pt modelId="{BC315D62-C231-4514-8303-208CAF27A12D}" type="pres">
      <dgm:prSet presAssocID="{3D6FD6B5-4EB5-477A-920B-42FE4685C280}" presName="composite4" presStyleCnt="0"/>
      <dgm:spPr/>
    </dgm:pt>
    <dgm:pt modelId="{0775A66A-D751-49D1-BCAE-6FFBD7214300}" type="pres">
      <dgm:prSet presAssocID="{3D6FD6B5-4EB5-477A-920B-42FE4685C280}" presName="background4" presStyleLbl="node4" presStyleIdx="0" presStyleCnt="4"/>
      <dgm:spPr/>
    </dgm:pt>
    <dgm:pt modelId="{E07407F1-8FA4-4857-A33B-1207DA35DB3D}" type="pres">
      <dgm:prSet presAssocID="{3D6FD6B5-4EB5-477A-920B-42FE4685C280}" presName="text4" presStyleLbl="fgAcc4" presStyleIdx="0" presStyleCnt="4" custLinFactNeighborX="-2677" custLinFactNeighborY="-3842">
        <dgm:presLayoutVars>
          <dgm:chPref val="3"/>
        </dgm:presLayoutVars>
      </dgm:prSet>
      <dgm:spPr/>
      <dgm:t>
        <a:bodyPr/>
        <a:lstStyle/>
        <a:p>
          <a:endParaRPr lang="de-DE"/>
        </a:p>
      </dgm:t>
    </dgm:pt>
    <dgm:pt modelId="{1C72BF97-BABD-4B36-86AB-7B13D2FD3374}" type="pres">
      <dgm:prSet presAssocID="{3D6FD6B5-4EB5-477A-920B-42FE4685C280}" presName="hierChild5" presStyleCnt="0"/>
      <dgm:spPr/>
    </dgm:pt>
    <dgm:pt modelId="{CAC5B752-5285-4B3D-A962-522D99DBF3C9}" type="pres">
      <dgm:prSet presAssocID="{965C53DD-237F-4E22-A643-FA8D6BA9B4D8}" presName="Name23" presStyleLbl="parChTrans1D4" presStyleIdx="1" presStyleCnt="4"/>
      <dgm:spPr/>
      <dgm:t>
        <a:bodyPr/>
        <a:lstStyle/>
        <a:p>
          <a:endParaRPr lang="de-DE"/>
        </a:p>
      </dgm:t>
    </dgm:pt>
    <dgm:pt modelId="{BE3C5EDE-2485-413B-8C5A-8921E2CC7A2D}" type="pres">
      <dgm:prSet presAssocID="{F120ED80-621A-466B-8FFD-21CFF449DCF4}" presName="hierRoot4" presStyleCnt="0"/>
      <dgm:spPr/>
    </dgm:pt>
    <dgm:pt modelId="{BF93E8B8-EF1A-4D12-8607-06AB4C5EFC2C}" type="pres">
      <dgm:prSet presAssocID="{F120ED80-621A-466B-8FFD-21CFF449DCF4}" presName="composite4" presStyleCnt="0"/>
      <dgm:spPr/>
    </dgm:pt>
    <dgm:pt modelId="{7DD2FFF1-7B2D-45EC-93FB-F454D90F5C80}" type="pres">
      <dgm:prSet presAssocID="{F120ED80-621A-466B-8FFD-21CFF449DCF4}" presName="background4" presStyleLbl="node4" presStyleIdx="1" presStyleCnt="4"/>
      <dgm:spPr/>
    </dgm:pt>
    <dgm:pt modelId="{30CADF0E-2DA4-45D9-8C2B-BA98B6C4B7C0}" type="pres">
      <dgm:prSet presAssocID="{F120ED80-621A-466B-8FFD-21CFF449DCF4}" presName="text4" presStyleLbl="fgAcc4" presStyleIdx="1" presStyleCnt="4" custScaleX="152609" custScaleY="219447">
        <dgm:presLayoutVars>
          <dgm:chPref val="3"/>
        </dgm:presLayoutVars>
      </dgm:prSet>
      <dgm:spPr/>
      <dgm:t>
        <a:bodyPr/>
        <a:lstStyle/>
        <a:p>
          <a:endParaRPr lang="de-DE"/>
        </a:p>
      </dgm:t>
    </dgm:pt>
    <dgm:pt modelId="{88B3489F-4C27-42F3-9BF1-62CE7653ECA1}" type="pres">
      <dgm:prSet presAssocID="{F120ED80-621A-466B-8FFD-21CFF449DCF4}" presName="hierChild5" presStyleCnt="0"/>
      <dgm:spPr/>
    </dgm:pt>
    <dgm:pt modelId="{D86FC570-F5D0-42DD-A941-7A71667B0F7E}" type="pres">
      <dgm:prSet presAssocID="{934F14F6-CC0E-4815-A60F-A0F83BF8F502}" presName="Name23" presStyleLbl="parChTrans1D4" presStyleIdx="2" presStyleCnt="4"/>
      <dgm:spPr/>
      <dgm:t>
        <a:bodyPr/>
        <a:lstStyle/>
        <a:p>
          <a:endParaRPr lang="de-DE"/>
        </a:p>
      </dgm:t>
    </dgm:pt>
    <dgm:pt modelId="{3A5CFC37-219F-4379-AD5C-60F593CC4512}" type="pres">
      <dgm:prSet presAssocID="{7E580779-504C-41EE-939B-F179DC35543E}" presName="hierRoot4" presStyleCnt="0"/>
      <dgm:spPr/>
    </dgm:pt>
    <dgm:pt modelId="{154A1257-B5A8-4095-84D8-B98A6F2CE9AE}" type="pres">
      <dgm:prSet presAssocID="{7E580779-504C-41EE-939B-F179DC35543E}" presName="composite4" presStyleCnt="0"/>
      <dgm:spPr/>
    </dgm:pt>
    <dgm:pt modelId="{544D512C-79BE-4A23-8FFB-10144D6B85E4}" type="pres">
      <dgm:prSet presAssocID="{7E580779-504C-41EE-939B-F179DC35543E}" presName="background4" presStyleLbl="node4" presStyleIdx="2" presStyleCnt="4"/>
      <dgm:spPr/>
    </dgm:pt>
    <dgm:pt modelId="{95F2B775-5559-4432-BDE5-68FA03DAD2C6}" type="pres">
      <dgm:prSet presAssocID="{7E580779-504C-41EE-939B-F179DC35543E}" presName="text4" presStyleLbl="fgAcc4" presStyleIdx="2" presStyleCnt="4" custScaleX="135860" custScaleY="143268">
        <dgm:presLayoutVars>
          <dgm:chPref val="3"/>
        </dgm:presLayoutVars>
      </dgm:prSet>
      <dgm:spPr/>
      <dgm:t>
        <a:bodyPr/>
        <a:lstStyle/>
        <a:p>
          <a:endParaRPr lang="de-DE"/>
        </a:p>
      </dgm:t>
    </dgm:pt>
    <dgm:pt modelId="{2E6B2049-D253-4B85-B4FF-A17E4CE4D280}" type="pres">
      <dgm:prSet presAssocID="{7E580779-504C-41EE-939B-F179DC35543E}" presName="hierChild5" presStyleCnt="0"/>
      <dgm:spPr/>
    </dgm:pt>
    <dgm:pt modelId="{60B4FD82-4CC0-4C54-B31E-AF18850191A5}" type="pres">
      <dgm:prSet presAssocID="{63C978A6-C10F-447D-9C84-0CF742E2016B}" presName="Name10" presStyleLbl="parChTrans1D2" presStyleIdx="1" presStyleCnt="2"/>
      <dgm:spPr/>
      <dgm:t>
        <a:bodyPr/>
        <a:lstStyle/>
        <a:p>
          <a:endParaRPr lang="de-DE"/>
        </a:p>
      </dgm:t>
    </dgm:pt>
    <dgm:pt modelId="{3314A841-3DF8-4080-935A-7D290BBB2BEB}" type="pres">
      <dgm:prSet presAssocID="{11B4A274-5695-4ACD-9E63-C343A9B02F68}" presName="hierRoot2" presStyleCnt="0"/>
      <dgm:spPr/>
    </dgm:pt>
    <dgm:pt modelId="{7583BCED-EE8A-4084-AD1D-3E4AF731227C}" type="pres">
      <dgm:prSet presAssocID="{11B4A274-5695-4ACD-9E63-C343A9B02F68}" presName="composite2" presStyleCnt="0"/>
      <dgm:spPr/>
    </dgm:pt>
    <dgm:pt modelId="{EDA74054-AFED-467E-AF30-8D162ADF6DEF}" type="pres">
      <dgm:prSet presAssocID="{11B4A274-5695-4ACD-9E63-C343A9B02F68}" presName="background2" presStyleLbl="node2" presStyleIdx="1" presStyleCnt="2"/>
      <dgm:spPr/>
    </dgm:pt>
    <dgm:pt modelId="{32FA9A92-D262-473C-9EAA-50D123F6B4C2}" type="pres">
      <dgm:prSet presAssocID="{11B4A274-5695-4ACD-9E63-C343A9B02F68}" presName="text2" presStyleLbl="fgAcc2" presStyleIdx="1" presStyleCnt="2" custScaleX="202226" custScaleY="191530" custLinFactNeighborX="1959" custLinFactNeighborY="-9001">
        <dgm:presLayoutVars>
          <dgm:chPref val="3"/>
        </dgm:presLayoutVars>
      </dgm:prSet>
      <dgm:spPr/>
      <dgm:t>
        <a:bodyPr/>
        <a:lstStyle/>
        <a:p>
          <a:endParaRPr lang="de-DE"/>
        </a:p>
      </dgm:t>
    </dgm:pt>
    <dgm:pt modelId="{AB5AED5E-9685-4608-917A-1AA095AF63B6}" type="pres">
      <dgm:prSet presAssocID="{11B4A274-5695-4ACD-9E63-C343A9B02F68}" presName="hierChild3" presStyleCnt="0"/>
      <dgm:spPr/>
    </dgm:pt>
    <dgm:pt modelId="{E39B2BFB-6553-46FF-9A0B-AA2681D35788}" type="pres">
      <dgm:prSet presAssocID="{7A9E3E7B-0A0F-490D-90F5-5DD407F62CB8}" presName="Name17" presStyleLbl="parChTrans1D3" presStyleIdx="1" presStyleCnt="2"/>
      <dgm:spPr/>
      <dgm:t>
        <a:bodyPr/>
        <a:lstStyle/>
        <a:p>
          <a:endParaRPr lang="de-DE"/>
        </a:p>
      </dgm:t>
    </dgm:pt>
    <dgm:pt modelId="{4F0BAF4E-1E36-466F-AFC2-B9F8A097F3CA}" type="pres">
      <dgm:prSet presAssocID="{B993A131-0068-4418-ACF3-06B86EE3A047}" presName="hierRoot3" presStyleCnt="0"/>
      <dgm:spPr/>
    </dgm:pt>
    <dgm:pt modelId="{941DC4D2-7080-4F86-BF04-F177553E8B1C}" type="pres">
      <dgm:prSet presAssocID="{B993A131-0068-4418-ACF3-06B86EE3A047}" presName="composite3" presStyleCnt="0"/>
      <dgm:spPr/>
    </dgm:pt>
    <dgm:pt modelId="{28C5FD5B-812A-4E39-8AA6-73A4B26291C6}" type="pres">
      <dgm:prSet presAssocID="{B993A131-0068-4418-ACF3-06B86EE3A047}" presName="background3" presStyleLbl="node3" presStyleIdx="1" presStyleCnt="2"/>
      <dgm:spPr/>
    </dgm:pt>
    <dgm:pt modelId="{7117EEDB-4200-486E-9052-8F8313FD4127}" type="pres">
      <dgm:prSet presAssocID="{B993A131-0068-4418-ACF3-06B86EE3A047}" presName="text3" presStyleLbl="fgAcc3" presStyleIdx="1" presStyleCnt="2" custScaleX="135043" custScaleY="124448" custLinFactNeighborX="4394" custLinFactNeighborY="2034">
        <dgm:presLayoutVars>
          <dgm:chPref val="3"/>
        </dgm:presLayoutVars>
      </dgm:prSet>
      <dgm:spPr/>
      <dgm:t>
        <a:bodyPr/>
        <a:lstStyle/>
        <a:p>
          <a:endParaRPr lang="de-DE"/>
        </a:p>
      </dgm:t>
    </dgm:pt>
    <dgm:pt modelId="{E6954D62-A9DD-4AFC-9BB0-78212E585EF5}" type="pres">
      <dgm:prSet presAssocID="{B993A131-0068-4418-ACF3-06B86EE3A047}" presName="hierChild4" presStyleCnt="0"/>
      <dgm:spPr/>
    </dgm:pt>
    <dgm:pt modelId="{45B254EF-7CED-485C-AA7B-F652A5B1B21D}" type="pres">
      <dgm:prSet presAssocID="{C4B7BB22-10BF-450F-BBC8-DC295D488B3F}" presName="Name23" presStyleLbl="parChTrans1D4" presStyleIdx="3" presStyleCnt="4"/>
      <dgm:spPr/>
      <dgm:t>
        <a:bodyPr/>
        <a:lstStyle/>
        <a:p>
          <a:endParaRPr lang="de-DE"/>
        </a:p>
      </dgm:t>
    </dgm:pt>
    <dgm:pt modelId="{DC7560BB-459F-4FF1-B19A-7E384FD23377}" type="pres">
      <dgm:prSet presAssocID="{E97D534D-C738-4F4F-8ADC-FC07A3605623}" presName="hierRoot4" presStyleCnt="0"/>
      <dgm:spPr/>
    </dgm:pt>
    <dgm:pt modelId="{F57B3499-0F10-406B-9FCB-CD26CE466165}" type="pres">
      <dgm:prSet presAssocID="{E97D534D-C738-4F4F-8ADC-FC07A3605623}" presName="composite4" presStyleCnt="0"/>
      <dgm:spPr/>
    </dgm:pt>
    <dgm:pt modelId="{EBAEDA88-1A06-44EA-9E25-63E457F5D77F}" type="pres">
      <dgm:prSet presAssocID="{E97D534D-C738-4F4F-8ADC-FC07A3605623}" presName="background4" presStyleLbl="node4" presStyleIdx="3" presStyleCnt="4"/>
      <dgm:spPr/>
    </dgm:pt>
    <dgm:pt modelId="{56D4010F-F84B-44C1-8A1C-337D7355837F}" type="pres">
      <dgm:prSet presAssocID="{E97D534D-C738-4F4F-8ADC-FC07A3605623}" presName="text4" presStyleLbl="fgAcc4" presStyleIdx="3" presStyleCnt="4" custScaleX="129971" custScaleY="142363" custLinFactNeighborX="22519" custLinFactNeighborY="-1442">
        <dgm:presLayoutVars>
          <dgm:chPref val="3"/>
        </dgm:presLayoutVars>
      </dgm:prSet>
      <dgm:spPr/>
      <dgm:t>
        <a:bodyPr/>
        <a:lstStyle/>
        <a:p>
          <a:endParaRPr lang="de-DE"/>
        </a:p>
      </dgm:t>
    </dgm:pt>
    <dgm:pt modelId="{65FE0F74-9960-424A-AD68-35A8CC85EE43}" type="pres">
      <dgm:prSet presAssocID="{E97D534D-C738-4F4F-8ADC-FC07A3605623}" presName="hierChild5" presStyleCnt="0"/>
      <dgm:spPr/>
    </dgm:pt>
  </dgm:ptLst>
  <dgm:cxnLst>
    <dgm:cxn modelId="{8E29469C-DBF0-4BF6-89F4-91C163CF5A65}" srcId="{019A951C-F310-4182-876C-92DE733A7492}" destId="{75D7D956-FE36-4ADC-BEF6-6918B0C49CB9}" srcOrd="0" destOrd="0" parTransId="{53A1E188-4ED4-4F06-8BC9-3E924BB4164B}" sibTransId="{D5E2A8B7-607E-43DE-8DD3-9BD5317603F1}"/>
    <dgm:cxn modelId="{2A784DD0-9B40-4784-9EED-A90FD2902326}" type="presOf" srcId="{F120ED80-621A-466B-8FFD-21CFF449DCF4}" destId="{30CADF0E-2DA4-45D9-8C2B-BA98B6C4B7C0}" srcOrd="0" destOrd="0" presId="urn:microsoft.com/office/officeart/2005/8/layout/hierarchy1"/>
    <dgm:cxn modelId="{2BC2E01E-B884-45A6-96C3-1F230C518992}" type="presOf" srcId="{A4871E38-4F31-4537-A71A-49D892991ECB}" destId="{983FF496-8EB8-43FC-82EA-0F92D893BDD4}" srcOrd="0" destOrd="0" presId="urn:microsoft.com/office/officeart/2005/8/layout/hierarchy1"/>
    <dgm:cxn modelId="{D42D71E6-D334-4BFE-A414-36A0B106D254}" srcId="{11B4A274-5695-4ACD-9E63-C343A9B02F68}" destId="{B993A131-0068-4418-ACF3-06B86EE3A047}" srcOrd="0" destOrd="0" parTransId="{7A9E3E7B-0A0F-490D-90F5-5DD407F62CB8}" sibTransId="{ED2685EB-F091-453E-B154-09A015DE4F0A}"/>
    <dgm:cxn modelId="{8D064293-77D8-490D-89C4-E304A9A5B28B}" srcId="{75D7D956-FE36-4ADC-BEF6-6918B0C49CB9}" destId="{11B4A274-5695-4ACD-9E63-C343A9B02F68}" srcOrd="1" destOrd="0" parTransId="{63C978A6-C10F-447D-9C84-0CF742E2016B}" sibTransId="{9F265D13-8364-409A-8F09-164B63E63A78}"/>
    <dgm:cxn modelId="{B74CFB99-C995-4888-A37D-CAC316311055}" type="presOf" srcId="{C4B7BB22-10BF-450F-BBC8-DC295D488B3F}" destId="{45B254EF-7CED-485C-AA7B-F652A5B1B21D}" srcOrd="0" destOrd="0" presId="urn:microsoft.com/office/officeart/2005/8/layout/hierarchy1"/>
    <dgm:cxn modelId="{45FE58D4-DF41-403B-990B-3BEF0E5DE89F}" srcId="{36D23304-66F9-4270-BB84-ECD833D3E5EB}" destId="{A4871E38-4F31-4537-A71A-49D892991ECB}" srcOrd="0" destOrd="0" parTransId="{02965087-E278-46ED-BC78-5BFE7877136B}" sibTransId="{F4976DED-CA2D-4580-9FEA-304F60C8B796}"/>
    <dgm:cxn modelId="{82BBF4AA-4E5A-4368-9A0D-74B5E90022E4}" type="presOf" srcId="{E8BB290E-F405-41C6-B49E-B47813CB3A03}" destId="{F91D32B2-228B-4CE5-8C90-CA39ED10CDE2}" srcOrd="0" destOrd="0" presId="urn:microsoft.com/office/officeart/2005/8/layout/hierarchy1"/>
    <dgm:cxn modelId="{7477627D-FA13-4BB1-9A46-F2A58FFBB99D}" type="presOf" srcId="{27ABFF87-1D5F-4D58-A603-07E3637D7AB9}" destId="{3848FAE8-CC12-4302-A1BC-9FDCC04E2BE8}" srcOrd="0" destOrd="0" presId="urn:microsoft.com/office/officeart/2005/8/layout/hierarchy1"/>
    <dgm:cxn modelId="{5B54E66B-24A5-494B-9392-CCF02AE2F8BF}" type="presOf" srcId="{B993A131-0068-4418-ACF3-06B86EE3A047}" destId="{7117EEDB-4200-486E-9052-8F8313FD4127}" srcOrd="0" destOrd="0" presId="urn:microsoft.com/office/officeart/2005/8/layout/hierarchy1"/>
    <dgm:cxn modelId="{F70743F5-6768-48E1-B714-0C7A273BD0A2}" type="presOf" srcId="{934F14F6-CC0E-4815-A60F-A0F83BF8F502}" destId="{D86FC570-F5D0-42DD-A941-7A71667B0F7E}" srcOrd="0" destOrd="0" presId="urn:microsoft.com/office/officeart/2005/8/layout/hierarchy1"/>
    <dgm:cxn modelId="{153CDE30-E1F9-4FEC-BA3A-CB53FC397F26}" type="presOf" srcId="{965C53DD-237F-4E22-A643-FA8D6BA9B4D8}" destId="{CAC5B752-5285-4B3D-A962-522D99DBF3C9}" srcOrd="0" destOrd="0" presId="urn:microsoft.com/office/officeart/2005/8/layout/hierarchy1"/>
    <dgm:cxn modelId="{13412ED9-1371-41E7-8464-5175C20B5366}" srcId="{A4871E38-4F31-4537-A71A-49D892991ECB}" destId="{7E580779-504C-41EE-939B-F179DC35543E}" srcOrd="1" destOrd="0" parTransId="{934F14F6-CC0E-4815-A60F-A0F83BF8F502}" sibTransId="{675C84BD-B398-4F24-8E87-587E0F5A20F1}"/>
    <dgm:cxn modelId="{98415DA0-E83E-4D1E-B610-F16944650492}" srcId="{3D6FD6B5-4EB5-477A-920B-42FE4685C280}" destId="{F120ED80-621A-466B-8FFD-21CFF449DCF4}" srcOrd="0" destOrd="0" parTransId="{965C53DD-237F-4E22-A643-FA8D6BA9B4D8}" sibTransId="{15A30A86-0243-472A-AB3C-999AB5A60B40}"/>
    <dgm:cxn modelId="{D7B4EE41-5F13-4C16-9961-3AE7057604DA}" type="presOf" srcId="{36D23304-66F9-4270-BB84-ECD833D3E5EB}" destId="{729FF614-16BF-4DE7-8E54-B2B2CA67E61D}" srcOrd="0" destOrd="0" presId="urn:microsoft.com/office/officeart/2005/8/layout/hierarchy1"/>
    <dgm:cxn modelId="{B8A21315-CB4E-45E6-80F9-3B0351BD0CAF}" type="presOf" srcId="{02965087-E278-46ED-BC78-5BFE7877136B}" destId="{8F327775-CB9E-4E1B-B648-3F4AB2DC07BD}" srcOrd="0" destOrd="0" presId="urn:microsoft.com/office/officeart/2005/8/layout/hierarchy1"/>
    <dgm:cxn modelId="{ABB654EA-0252-4AFE-84B1-8F0E18310051}" type="presOf" srcId="{3D6FD6B5-4EB5-477A-920B-42FE4685C280}" destId="{E07407F1-8FA4-4857-A33B-1207DA35DB3D}" srcOrd="0" destOrd="0" presId="urn:microsoft.com/office/officeart/2005/8/layout/hierarchy1"/>
    <dgm:cxn modelId="{58C4C1A3-6B6F-420D-9A25-95DDE90CC982}" type="presOf" srcId="{7E580779-504C-41EE-939B-F179DC35543E}" destId="{95F2B775-5559-4432-BDE5-68FA03DAD2C6}" srcOrd="0" destOrd="0" presId="urn:microsoft.com/office/officeart/2005/8/layout/hierarchy1"/>
    <dgm:cxn modelId="{A385F58C-8022-46C2-B90A-60A52A9A2767}" type="presOf" srcId="{75D7D956-FE36-4ADC-BEF6-6918B0C49CB9}" destId="{64DE5ACF-B28B-403E-B990-992AD81273D5}" srcOrd="0" destOrd="0" presId="urn:microsoft.com/office/officeart/2005/8/layout/hierarchy1"/>
    <dgm:cxn modelId="{FEC6F7BE-611A-43F6-9755-C9FA603C9E82}" type="presOf" srcId="{11B4A274-5695-4ACD-9E63-C343A9B02F68}" destId="{32FA9A92-D262-473C-9EAA-50D123F6B4C2}" srcOrd="0" destOrd="0" presId="urn:microsoft.com/office/officeart/2005/8/layout/hierarchy1"/>
    <dgm:cxn modelId="{C9B965CB-5CD5-4A0D-A6EF-672FE8F348BC}" type="presOf" srcId="{7A9E3E7B-0A0F-490D-90F5-5DD407F62CB8}" destId="{E39B2BFB-6553-46FF-9A0B-AA2681D35788}" srcOrd="0" destOrd="0" presId="urn:microsoft.com/office/officeart/2005/8/layout/hierarchy1"/>
    <dgm:cxn modelId="{712A280C-104C-4292-AEF9-FD648F188E6E}" type="presOf" srcId="{019A951C-F310-4182-876C-92DE733A7492}" destId="{CC05DAC2-D32E-4D4F-BFE1-4068AFC382BF}" srcOrd="0" destOrd="0" presId="urn:microsoft.com/office/officeart/2005/8/layout/hierarchy1"/>
    <dgm:cxn modelId="{9B071B87-504F-464D-BB9F-BC0096282456}" srcId="{A4871E38-4F31-4537-A71A-49D892991ECB}" destId="{3D6FD6B5-4EB5-477A-920B-42FE4685C280}" srcOrd="0" destOrd="0" parTransId="{27ABFF87-1D5F-4D58-A603-07E3637D7AB9}" sibTransId="{8D138C5B-A647-4D48-8AF3-9833F5A3527C}"/>
    <dgm:cxn modelId="{2D3752D2-138D-4CC4-B503-51CF42B4EB1C}" type="presOf" srcId="{63C978A6-C10F-447D-9C84-0CF742E2016B}" destId="{60B4FD82-4CC0-4C54-B31E-AF18850191A5}" srcOrd="0" destOrd="0" presId="urn:microsoft.com/office/officeart/2005/8/layout/hierarchy1"/>
    <dgm:cxn modelId="{C48C9AD8-CA9D-4EC2-A02D-C979BE1221A7}" srcId="{75D7D956-FE36-4ADC-BEF6-6918B0C49CB9}" destId="{36D23304-66F9-4270-BB84-ECD833D3E5EB}" srcOrd="0" destOrd="0" parTransId="{E8BB290E-F405-41C6-B49E-B47813CB3A03}" sibTransId="{1B5B472C-5ACA-4FA5-90A3-34D85FB1992C}"/>
    <dgm:cxn modelId="{D4FED212-91F5-4012-9BB3-AFA2D1B258EC}" srcId="{B993A131-0068-4418-ACF3-06B86EE3A047}" destId="{E97D534D-C738-4F4F-8ADC-FC07A3605623}" srcOrd="0" destOrd="0" parTransId="{C4B7BB22-10BF-450F-BBC8-DC295D488B3F}" sibTransId="{75E55968-BBAF-4371-8F05-CF414A0E3252}"/>
    <dgm:cxn modelId="{19FD6DA2-D6AD-4B6B-8B19-3C4AE019650C}" type="presOf" srcId="{E97D534D-C738-4F4F-8ADC-FC07A3605623}" destId="{56D4010F-F84B-44C1-8A1C-337D7355837F}" srcOrd="0" destOrd="0" presId="urn:microsoft.com/office/officeart/2005/8/layout/hierarchy1"/>
    <dgm:cxn modelId="{CCE8E241-C795-43C3-A586-2F1A4062C51E}" type="presParOf" srcId="{CC05DAC2-D32E-4D4F-BFE1-4068AFC382BF}" destId="{FF2EF715-DC21-4112-80CC-17BE24831829}" srcOrd="0" destOrd="0" presId="urn:microsoft.com/office/officeart/2005/8/layout/hierarchy1"/>
    <dgm:cxn modelId="{E41EE2BB-21D0-4D42-AFE8-890744021C5F}" type="presParOf" srcId="{FF2EF715-DC21-4112-80CC-17BE24831829}" destId="{E1EB9450-5846-4D76-87B1-1439F1F8DCBC}" srcOrd="0" destOrd="0" presId="urn:microsoft.com/office/officeart/2005/8/layout/hierarchy1"/>
    <dgm:cxn modelId="{7589B5E5-2135-452C-B68F-A854C1FFF702}" type="presParOf" srcId="{E1EB9450-5846-4D76-87B1-1439F1F8DCBC}" destId="{D5E19934-3399-4CB0-A524-BC74216008F1}" srcOrd="0" destOrd="0" presId="urn:microsoft.com/office/officeart/2005/8/layout/hierarchy1"/>
    <dgm:cxn modelId="{1A7CCCAE-4EBB-4DFB-BBDA-B69382112B64}" type="presParOf" srcId="{E1EB9450-5846-4D76-87B1-1439F1F8DCBC}" destId="{64DE5ACF-B28B-403E-B990-992AD81273D5}" srcOrd="1" destOrd="0" presId="urn:microsoft.com/office/officeart/2005/8/layout/hierarchy1"/>
    <dgm:cxn modelId="{69820ED0-0660-489E-9ED4-0585278831A1}" type="presParOf" srcId="{FF2EF715-DC21-4112-80CC-17BE24831829}" destId="{15B73C4F-F4DD-45A1-B221-36E57F0609FF}" srcOrd="1" destOrd="0" presId="urn:microsoft.com/office/officeart/2005/8/layout/hierarchy1"/>
    <dgm:cxn modelId="{3AFD6FDD-6B73-4599-8EF6-1DE1E2F3F4F9}" type="presParOf" srcId="{15B73C4F-F4DD-45A1-B221-36E57F0609FF}" destId="{F91D32B2-228B-4CE5-8C90-CA39ED10CDE2}" srcOrd="0" destOrd="0" presId="urn:microsoft.com/office/officeart/2005/8/layout/hierarchy1"/>
    <dgm:cxn modelId="{4B7D6C8A-5612-4405-B543-B7170B3633D0}" type="presParOf" srcId="{15B73C4F-F4DD-45A1-B221-36E57F0609FF}" destId="{A0FC0A11-4BA4-4329-9D78-20B4749D40C7}" srcOrd="1" destOrd="0" presId="urn:microsoft.com/office/officeart/2005/8/layout/hierarchy1"/>
    <dgm:cxn modelId="{2125B398-8CE4-43E8-A73D-FFEEDD1AF424}" type="presParOf" srcId="{A0FC0A11-4BA4-4329-9D78-20B4749D40C7}" destId="{C48035CA-7070-454D-9B6C-93A76484F965}" srcOrd="0" destOrd="0" presId="urn:microsoft.com/office/officeart/2005/8/layout/hierarchy1"/>
    <dgm:cxn modelId="{737B1208-F040-467A-8489-2E6031D25C21}" type="presParOf" srcId="{C48035CA-7070-454D-9B6C-93A76484F965}" destId="{73412179-3676-44A3-8977-D0348B67456B}" srcOrd="0" destOrd="0" presId="urn:microsoft.com/office/officeart/2005/8/layout/hierarchy1"/>
    <dgm:cxn modelId="{3CE0C31B-5DCF-4619-9FCF-196166CAA184}" type="presParOf" srcId="{C48035CA-7070-454D-9B6C-93A76484F965}" destId="{729FF614-16BF-4DE7-8E54-B2B2CA67E61D}" srcOrd="1" destOrd="0" presId="urn:microsoft.com/office/officeart/2005/8/layout/hierarchy1"/>
    <dgm:cxn modelId="{D0969CD5-9A54-4D3E-9BD9-D320ED07C27C}" type="presParOf" srcId="{A0FC0A11-4BA4-4329-9D78-20B4749D40C7}" destId="{374ABEF1-D9A6-4E64-A402-DE7A6713A882}" srcOrd="1" destOrd="0" presId="urn:microsoft.com/office/officeart/2005/8/layout/hierarchy1"/>
    <dgm:cxn modelId="{11FFE270-50C4-44C3-A3F5-6DB0DAA1F323}" type="presParOf" srcId="{374ABEF1-D9A6-4E64-A402-DE7A6713A882}" destId="{8F327775-CB9E-4E1B-B648-3F4AB2DC07BD}" srcOrd="0" destOrd="0" presId="urn:microsoft.com/office/officeart/2005/8/layout/hierarchy1"/>
    <dgm:cxn modelId="{87FC039F-B05E-4BE6-B59F-2343A2D8F60F}" type="presParOf" srcId="{374ABEF1-D9A6-4E64-A402-DE7A6713A882}" destId="{0FB4E6EF-5C48-4224-B6E2-0E37F0024C5B}" srcOrd="1" destOrd="0" presId="urn:microsoft.com/office/officeart/2005/8/layout/hierarchy1"/>
    <dgm:cxn modelId="{A8A04B58-B5CE-4949-A0BC-124AC4B97808}" type="presParOf" srcId="{0FB4E6EF-5C48-4224-B6E2-0E37F0024C5B}" destId="{0FD6FCA0-4546-4E0D-8E90-35A3A21EE152}" srcOrd="0" destOrd="0" presId="urn:microsoft.com/office/officeart/2005/8/layout/hierarchy1"/>
    <dgm:cxn modelId="{C94DA846-8050-4ABA-960D-6F87C93CDC36}" type="presParOf" srcId="{0FD6FCA0-4546-4E0D-8E90-35A3A21EE152}" destId="{115AAE60-A09E-4A76-847B-BEB433CFD033}" srcOrd="0" destOrd="0" presId="urn:microsoft.com/office/officeart/2005/8/layout/hierarchy1"/>
    <dgm:cxn modelId="{B7A5E64F-F4B1-4A98-8A53-5AE4B4D30D5F}" type="presParOf" srcId="{0FD6FCA0-4546-4E0D-8E90-35A3A21EE152}" destId="{983FF496-8EB8-43FC-82EA-0F92D893BDD4}" srcOrd="1" destOrd="0" presId="urn:microsoft.com/office/officeart/2005/8/layout/hierarchy1"/>
    <dgm:cxn modelId="{E624B126-986C-4F55-8170-CF185C4DDC49}" type="presParOf" srcId="{0FB4E6EF-5C48-4224-B6E2-0E37F0024C5B}" destId="{02F8F039-5587-4976-955A-F1D5A08FAE14}" srcOrd="1" destOrd="0" presId="urn:microsoft.com/office/officeart/2005/8/layout/hierarchy1"/>
    <dgm:cxn modelId="{DBF49033-9696-4548-A757-0D6A27752F91}" type="presParOf" srcId="{02F8F039-5587-4976-955A-F1D5A08FAE14}" destId="{3848FAE8-CC12-4302-A1BC-9FDCC04E2BE8}" srcOrd="0" destOrd="0" presId="urn:microsoft.com/office/officeart/2005/8/layout/hierarchy1"/>
    <dgm:cxn modelId="{C4424BEF-34F4-49AA-97BC-288B56878A6F}" type="presParOf" srcId="{02F8F039-5587-4976-955A-F1D5A08FAE14}" destId="{A9B61A0F-188F-4053-85DF-815F86999DBE}" srcOrd="1" destOrd="0" presId="urn:microsoft.com/office/officeart/2005/8/layout/hierarchy1"/>
    <dgm:cxn modelId="{7F2C78D7-924C-47CF-8004-9FFCFF8CDC00}" type="presParOf" srcId="{A9B61A0F-188F-4053-85DF-815F86999DBE}" destId="{BC315D62-C231-4514-8303-208CAF27A12D}" srcOrd="0" destOrd="0" presId="urn:microsoft.com/office/officeart/2005/8/layout/hierarchy1"/>
    <dgm:cxn modelId="{EDC396EC-2F8B-469D-A29E-27E9E2A0DBF0}" type="presParOf" srcId="{BC315D62-C231-4514-8303-208CAF27A12D}" destId="{0775A66A-D751-49D1-BCAE-6FFBD7214300}" srcOrd="0" destOrd="0" presId="urn:microsoft.com/office/officeart/2005/8/layout/hierarchy1"/>
    <dgm:cxn modelId="{7E03962F-3B61-466E-A9B3-4619FB08607E}" type="presParOf" srcId="{BC315D62-C231-4514-8303-208CAF27A12D}" destId="{E07407F1-8FA4-4857-A33B-1207DA35DB3D}" srcOrd="1" destOrd="0" presId="urn:microsoft.com/office/officeart/2005/8/layout/hierarchy1"/>
    <dgm:cxn modelId="{DD495DA0-B452-453B-B3B2-C1AED89D9D16}" type="presParOf" srcId="{A9B61A0F-188F-4053-85DF-815F86999DBE}" destId="{1C72BF97-BABD-4B36-86AB-7B13D2FD3374}" srcOrd="1" destOrd="0" presId="urn:microsoft.com/office/officeart/2005/8/layout/hierarchy1"/>
    <dgm:cxn modelId="{DE2DBF74-8845-49C2-86CC-05E9F04A40FF}" type="presParOf" srcId="{1C72BF97-BABD-4B36-86AB-7B13D2FD3374}" destId="{CAC5B752-5285-4B3D-A962-522D99DBF3C9}" srcOrd="0" destOrd="0" presId="urn:microsoft.com/office/officeart/2005/8/layout/hierarchy1"/>
    <dgm:cxn modelId="{E81CB5FD-D8C5-4D5C-B06A-1B1AE252C7B0}" type="presParOf" srcId="{1C72BF97-BABD-4B36-86AB-7B13D2FD3374}" destId="{BE3C5EDE-2485-413B-8C5A-8921E2CC7A2D}" srcOrd="1" destOrd="0" presId="urn:microsoft.com/office/officeart/2005/8/layout/hierarchy1"/>
    <dgm:cxn modelId="{B129FB36-42A5-4E55-A24E-28DE878C3F96}" type="presParOf" srcId="{BE3C5EDE-2485-413B-8C5A-8921E2CC7A2D}" destId="{BF93E8B8-EF1A-4D12-8607-06AB4C5EFC2C}" srcOrd="0" destOrd="0" presId="urn:microsoft.com/office/officeart/2005/8/layout/hierarchy1"/>
    <dgm:cxn modelId="{39E198D2-0637-437B-92A0-55E68EC15256}" type="presParOf" srcId="{BF93E8B8-EF1A-4D12-8607-06AB4C5EFC2C}" destId="{7DD2FFF1-7B2D-45EC-93FB-F454D90F5C80}" srcOrd="0" destOrd="0" presId="urn:microsoft.com/office/officeart/2005/8/layout/hierarchy1"/>
    <dgm:cxn modelId="{BC18EA6E-898E-4F2A-A5F0-3D52EB6EBB2E}" type="presParOf" srcId="{BF93E8B8-EF1A-4D12-8607-06AB4C5EFC2C}" destId="{30CADF0E-2DA4-45D9-8C2B-BA98B6C4B7C0}" srcOrd="1" destOrd="0" presId="urn:microsoft.com/office/officeart/2005/8/layout/hierarchy1"/>
    <dgm:cxn modelId="{981CDD2E-0475-4573-B98E-0FD93A8C6E28}" type="presParOf" srcId="{BE3C5EDE-2485-413B-8C5A-8921E2CC7A2D}" destId="{88B3489F-4C27-42F3-9BF1-62CE7653ECA1}" srcOrd="1" destOrd="0" presId="urn:microsoft.com/office/officeart/2005/8/layout/hierarchy1"/>
    <dgm:cxn modelId="{C998F076-8C48-4049-A360-5528EC9830E2}" type="presParOf" srcId="{02F8F039-5587-4976-955A-F1D5A08FAE14}" destId="{D86FC570-F5D0-42DD-A941-7A71667B0F7E}" srcOrd="2" destOrd="0" presId="urn:microsoft.com/office/officeart/2005/8/layout/hierarchy1"/>
    <dgm:cxn modelId="{A2A968E5-E160-4EA9-97E5-529DF5461765}" type="presParOf" srcId="{02F8F039-5587-4976-955A-F1D5A08FAE14}" destId="{3A5CFC37-219F-4379-AD5C-60F593CC4512}" srcOrd="3" destOrd="0" presId="urn:microsoft.com/office/officeart/2005/8/layout/hierarchy1"/>
    <dgm:cxn modelId="{01CE5A23-FA24-48EB-BC99-56F1A6850273}" type="presParOf" srcId="{3A5CFC37-219F-4379-AD5C-60F593CC4512}" destId="{154A1257-B5A8-4095-84D8-B98A6F2CE9AE}" srcOrd="0" destOrd="0" presId="urn:microsoft.com/office/officeart/2005/8/layout/hierarchy1"/>
    <dgm:cxn modelId="{126A5B73-A82C-4010-B5A5-D3113E1A0804}" type="presParOf" srcId="{154A1257-B5A8-4095-84D8-B98A6F2CE9AE}" destId="{544D512C-79BE-4A23-8FFB-10144D6B85E4}" srcOrd="0" destOrd="0" presId="urn:microsoft.com/office/officeart/2005/8/layout/hierarchy1"/>
    <dgm:cxn modelId="{61951919-700A-4AF1-8AD1-3D1DD387E227}" type="presParOf" srcId="{154A1257-B5A8-4095-84D8-B98A6F2CE9AE}" destId="{95F2B775-5559-4432-BDE5-68FA03DAD2C6}" srcOrd="1" destOrd="0" presId="urn:microsoft.com/office/officeart/2005/8/layout/hierarchy1"/>
    <dgm:cxn modelId="{CDA65BFC-72EF-47B4-820C-AFA112DA1446}" type="presParOf" srcId="{3A5CFC37-219F-4379-AD5C-60F593CC4512}" destId="{2E6B2049-D253-4B85-B4FF-A17E4CE4D280}" srcOrd="1" destOrd="0" presId="urn:microsoft.com/office/officeart/2005/8/layout/hierarchy1"/>
    <dgm:cxn modelId="{43D290AD-60AF-4053-98AA-FEABFE56816E}" type="presParOf" srcId="{15B73C4F-F4DD-45A1-B221-36E57F0609FF}" destId="{60B4FD82-4CC0-4C54-B31E-AF18850191A5}" srcOrd="2" destOrd="0" presId="urn:microsoft.com/office/officeart/2005/8/layout/hierarchy1"/>
    <dgm:cxn modelId="{4B425A66-5A01-4C40-AA0D-2E7641EB6358}" type="presParOf" srcId="{15B73C4F-F4DD-45A1-B221-36E57F0609FF}" destId="{3314A841-3DF8-4080-935A-7D290BBB2BEB}" srcOrd="3" destOrd="0" presId="urn:microsoft.com/office/officeart/2005/8/layout/hierarchy1"/>
    <dgm:cxn modelId="{9BE6BE8A-23BD-4520-977E-005E8A3CBB36}" type="presParOf" srcId="{3314A841-3DF8-4080-935A-7D290BBB2BEB}" destId="{7583BCED-EE8A-4084-AD1D-3E4AF731227C}" srcOrd="0" destOrd="0" presId="urn:microsoft.com/office/officeart/2005/8/layout/hierarchy1"/>
    <dgm:cxn modelId="{24816C86-B08A-4964-B00C-7EE655FA62DA}" type="presParOf" srcId="{7583BCED-EE8A-4084-AD1D-3E4AF731227C}" destId="{EDA74054-AFED-467E-AF30-8D162ADF6DEF}" srcOrd="0" destOrd="0" presId="urn:microsoft.com/office/officeart/2005/8/layout/hierarchy1"/>
    <dgm:cxn modelId="{A9297367-232E-4250-BB2D-E21ED478B1FF}" type="presParOf" srcId="{7583BCED-EE8A-4084-AD1D-3E4AF731227C}" destId="{32FA9A92-D262-473C-9EAA-50D123F6B4C2}" srcOrd="1" destOrd="0" presId="urn:microsoft.com/office/officeart/2005/8/layout/hierarchy1"/>
    <dgm:cxn modelId="{B3130AEA-A703-42D5-9145-F9FC59393B77}" type="presParOf" srcId="{3314A841-3DF8-4080-935A-7D290BBB2BEB}" destId="{AB5AED5E-9685-4608-917A-1AA095AF63B6}" srcOrd="1" destOrd="0" presId="urn:microsoft.com/office/officeart/2005/8/layout/hierarchy1"/>
    <dgm:cxn modelId="{A10FDC57-E3AE-4B3F-ABCC-B7DA5EA765BF}" type="presParOf" srcId="{AB5AED5E-9685-4608-917A-1AA095AF63B6}" destId="{E39B2BFB-6553-46FF-9A0B-AA2681D35788}" srcOrd="0" destOrd="0" presId="urn:microsoft.com/office/officeart/2005/8/layout/hierarchy1"/>
    <dgm:cxn modelId="{9AD52411-E5F2-4140-AD86-EACAF71F9900}" type="presParOf" srcId="{AB5AED5E-9685-4608-917A-1AA095AF63B6}" destId="{4F0BAF4E-1E36-466F-AFC2-B9F8A097F3CA}" srcOrd="1" destOrd="0" presId="urn:microsoft.com/office/officeart/2005/8/layout/hierarchy1"/>
    <dgm:cxn modelId="{44E46125-735B-4CE1-9CCE-DE0605174CA4}" type="presParOf" srcId="{4F0BAF4E-1E36-466F-AFC2-B9F8A097F3CA}" destId="{941DC4D2-7080-4F86-BF04-F177553E8B1C}" srcOrd="0" destOrd="0" presId="urn:microsoft.com/office/officeart/2005/8/layout/hierarchy1"/>
    <dgm:cxn modelId="{8120E84A-B7FE-4595-B907-54AD6A206923}" type="presParOf" srcId="{941DC4D2-7080-4F86-BF04-F177553E8B1C}" destId="{28C5FD5B-812A-4E39-8AA6-73A4B26291C6}" srcOrd="0" destOrd="0" presId="urn:microsoft.com/office/officeart/2005/8/layout/hierarchy1"/>
    <dgm:cxn modelId="{2846EBD2-6478-408B-9858-7814CC39EB5A}" type="presParOf" srcId="{941DC4D2-7080-4F86-BF04-F177553E8B1C}" destId="{7117EEDB-4200-486E-9052-8F8313FD4127}" srcOrd="1" destOrd="0" presId="urn:microsoft.com/office/officeart/2005/8/layout/hierarchy1"/>
    <dgm:cxn modelId="{60108FB8-D05D-4161-8D10-2D57CDDD1E91}" type="presParOf" srcId="{4F0BAF4E-1E36-466F-AFC2-B9F8A097F3CA}" destId="{E6954D62-A9DD-4AFC-9BB0-78212E585EF5}" srcOrd="1" destOrd="0" presId="urn:microsoft.com/office/officeart/2005/8/layout/hierarchy1"/>
    <dgm:cxn modelId="{E09D45FB-6C59-4F8F-9063-0AD8AB1ECD59}" type="presParOf" srcId="{E6954D62-A9DD-4AFC-9BB0-78212E585EF5}" destId="{45B254EF-7CED-485C-AA7B-F652A5B1B21D}" srcOrd="0" destOrd="0" presId="urn:microsoft.com/office/officeart/2005/8/layout/hierarchy1"/>
    <dgm:cxn modelId="{9B265EE6-BCA2-49D2-A066-33CE5CCBB5EE}" type="presParOf" srcId="{E6954D62-A9DD-4AFC-9BB0-78212E585EF5}" destId="{DC7560BB-459F-4FF1-B19A-7E384FD23377}" srcOrd="1" destOrd="0" presId="urn:microsoft.com/office/officeart/2005/8/layout/hierarchy1"/>
    <dgm:cxn modelId="{7A8D23D7-9562-4CA1-80AB-F2A542AB8DC4}" type="presParOf" srcId="{DC7560BB-459F-4FF1-B19A-7E384FD23377}" destId="{F57B3499-0F10-406B-9FCB-CD26CE466165}" srcOrd="0" destOrd="0" presId="urn:microsoft.com/office/officeart/2005/8/layout/hierarchy1"/>
    <dgm:cxn modelId="{2297BF15-0561-45D6-B8DE-BC668C252490}" type="presParOf" srcId="{F57B3499-0F10-406B-9FCB-CD26CE466165}" destId="{EBAEDA88-1A06-44EA-9E25-63E457F5D77F}" srcOrd="0" destOrd="0" presId="urn:microsoft.com/office/officeart/2005/8/layout/hierarchy1"/>
    <dgm:cxn modelId="{2397C979-00F3-4911-BD18-2B79124CA0CC}" type="presParOf" srcId="{F57B3499-0F10-406B-9FCB-CD26CE466165}" destId="{56D4010F-F84B-44C1-8A1C-337D7355837F}" srcOrd="1" destOrd="0" presId="urn:microsoft.com/office/officeart/2005/8/layout/hierarchy1"/>
    <dgm:cxn modelId="{CC0D9F1A-19FB-4C1D-8F13-149529532FDC}" type="presParOf" srcId="{DC7560BB-459F-4FF1-B19A-7E384FD23377}" destId="{65FE0F74-9960-424A-AD68-35A8CC85EE4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0E753-6FD2-43A5-A018-BAF24AE091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AB49A13A-DDDA-4701-932F-CC03DD5FF3D0}">
      <dgm:prSet phldrT="[Text]"/>
      <dgm:spPr/>
      <dgm:t>
        <a:bodyPr/>
        <a:lstStyle/>
        <a:p>
          <a:r>
            <a:rPr lang="de-DE" smtClean="0"/>
            <a:t>Streckbiegen</a:t>
          </a:r>
        </a:p>
      </dgm:t>
    </dgm:pt>
    <dgm:pt modelId="{80DFD245-A03A-4B50-9B9D-4982F44D91BA}" type="parTrans" cxnId="{1DAAC720-36CE-454A-98B5-291676E9187A}">
      <dgm:prSet/>
      <dgm:spPr/>
      <dgm:t>
        <a:bodyPr/>
        <a:lstStyle/>
        <a:p>
          <a:endParaRPr lang="de-DE"/>
        </a:p>
      </dgm:t>
    </dgm:pt>
    <dgm:pt modelId="{A15EF559-3069-425F-9CE0-9E750CDA1490}" type="sibTrans" cxnId="{1DAAC720-36CE-454A-98B5-291676E9187A}">
      <dgm:prSet/>
      <dgm:spPr/>
      <dgm:t>
        <a:bodyPr/>
        <a:lstStyle/>
        <a:p>
          <a:endParaRPr lang="de-DE"/>
        </a:p>
      </dgm:t>
    </dgm:pt>
    <dgm:pt modelId="{F668DDDA-5AA7-4233-90D9-0AB16639553A}">
      <dgm:prSet phldrT="[Text]"/>
      <dgm:spPr/>
      <dgm:t>
        <a:bodyPr/>
        <a:lstStyle/>
        <a:p>
          <a:r>
            <a:rPr lang="de-DE" smtClean="0"/>
            <a:t>Fräsen</a:t>
          </a:r>
          <a:endParaRPr lang="de-DE"/>
        </a:p>
      </dgm:t>
    </dgm:pt>
    <dgm:pt modelId="{2E834FD6-C64A-4892-A3D4-C5BECFCDD4F9}" type="parTrans" cxnId="{6B3BCDEA-CBDF-4295-BA07-63AB248A9D02}">
      <dgm:prSet/>
      <dgm:spPr/>
      <dgm:t>
        <a:bodyPr/>
        <a:lstStyle/>
        <a:p>
          <a:endParaRPr lang="de-DE"/>
        </a:p>
      </dgm:t>
    </dgm:pt>
    <dgm:pt modelId="{7366132C-919C-4E59-9A74-9CF27AA7CA6A}" type="sibTrans" cxnId="{6B3BCDEA-CBDF-4295-BA07-63AB248A9D02}">
      <dgm:prSet/>
      <dgm:spPr/>
      <dgm:t>
        <a:bodyPr/>
        <a:lstStyle/>
        <a:p>
          <a:endParaRPr lang="de-DE"/>
        </a:p>
      </dgm:t>
    </dgm:pt>
    <dgm:pt modelId="{B298933B-0CBD-44FC-AB45-B567774299E3}">
      <dgm:prSet phldrT="[Text]"/>
      <dgm:spPr/>
      <dgm:t>
        <a:bodyPr/>
        <a:lstStyle/>
        <a:p>
          <a:r>
            <a:rPr lang="de-DE" smtClean="0"/>
            <a:t>Polieren</a:t>
          </a:r>
          <a:endParaRPr lang="de-DE"/>
        </a:p>
      </dgm:t>
    </dgm:pt>
    <dgm:pt modelId="{786D3127-3034-438A-8065-99B5D96EF624}" type="parTrans" cxnId="{F04BB6D1-CE42-4684-BA7A-13B281B057D2}">
      <dgm:prSet/>
      <dgm:spPr/>
      <dgm:t>
        <a:bodyPr/>
        <a:lstStyle/>
        <a:p>
          <a:endParaRPr lang="de-DE"/>
        </a:p>
      </dgm:t>
    </dgm:pt>
    <dgm:pt modelId="{F328BC7C-DAB7-4361-84B7-FCD07DD96982}" type="sibTrans" cxnId="{F04BB6D1-CE42-4684-BA7A-13B281B057D2}">
      <dgm:prSet/>
      <dgm:spPr/>
      <dgm:t>
        <a:bodyPr/>
        <a:lstStyle/>
        <a:p>
          <a:endParaRPr lang="de-DE"/>
        </a:p>
      </dgm:t>
    </dgm:pt>
    <dgm:pt modelId="{7A939AB3-F09D-4159-808F-A370CF315CD4}">
      <dgm:prSet/>
      <dgm:spPr/>
      <dgm:t>
        <a:bodyPr/>
        <a:lstStyle/>
        <a:p>
          <a:r>
            <a:rPr lang="de-DE" smtClean="0"/>
            <a:t>Eloxieren</a:t>
          </a:r>
          <a:endParaRPr lang="de-DE"/>
        </a:p>
      </dgm:t>
    </dgm:pt>
    <dgm:pt modelId="{3B4A9E04-55E1-49B4-ABB6-495C822599C5}" type="parTrans" cxnId="{FBC9DE39-BD1E-4172-A719-EC428D0D2409}">
      <dgm:prSet/>
      <dgm:spPr/>
    </dgm:pt>
    <dgm:pt modelId="{1217D697-F011-49F0-9672-42489CD6FE9B}" type="sibTrans" cxnId="{FBC9DE39-BD1E-4172-A719-EC428D0D2409}">
      <dgm:prSet/>
      <dgm:spPr/>
    </dgm:pt>
    <dgm:pt modelId="{31C6F14A-52E3-43B5-AFF5-35C4A925E16F}">
      <dgm:prSet/>
      <dgm:spPr/>
      <dgm:t>
        <a:bodyPr/>
        <a:lstStyle/>
        <a:p>
          <a:r>
            <a:rPr lang="de-DE" smtClean="0"/>
            <a:t>DURApro Beschichten</a:t>
          </a:r>
          <a:endParaRPr lang="de-DE"/>
        </a:p>
      </dgm:t>
    </dgm:pt>
    <dgm:pt modelId="{DAD0B1EF-395E-454D-BDF7-BE44F40E2076}" type="parTrans" cxnId="{38F5B001-9201-4D45-9001-28AF2C317B4B}">
      <dgm:prSet/>
      <dgm:spPr/>
    </dgm:pt>
    <dgm:pt modelId="{65F4952A-04A1-4521-9FFD-FA1582BECC8F}" type="sibTrans" cxnId="{38F5B001-9201-4D45-9001-28AF2C317B4B}">
      <dgm:prSet/>
      <dgm:spPr/>
    </dgm:pt>
    <dgm:pt modelId="{E378082F-3B76-42B6-9F98-7D5B101A1CD1}">
      <dgm:prSet/>
      <dgm:spPr>
        <a:solidFill>
          <a:srgbClr val="FF0000"/>
        </a:solidFill>
      </dgm:spPr>
      <dgm:t>
        <a:bodyPr/>
        <a:lstStyle/>
        <a:p>
          <a:r>
            <a:rPr lang="de-DE" smtClean="0"/>
            <a:t>Kröpfen</a:t>
          </a:r>
          <a:endParaRPr lang="de-DE"/>
        </a:p>
      </dgm:t>
    </dgm:pt>
    <dgm:pt modelId="{1CA983B9-E940-472B-AACA-A43C64ED1749}" type="sibTrans" cxnId="{EC88B53A-4519-49D3-9876-983DB0696CD8}">
      <dgm:prSet/>
      <dgm:spPr/>
    </dgm:pt>
    <dgm:pt modelId="{3EF545FA-5C75-43E6-BB2D-0837812F894E}" type="parTrans" cxnId="{EC88B53A-4519-49D3-9876-983DB0696CD8}">
      <dgm:prSet/>
      <dgm:spPr/>
    </dgm:pt>
    <dgm:pt modelId="{B506F653-F27E-4525-A3F7-6F5BD03AB1DD}" type="pres">
      <dgm:prSet presAssocID="{2020E753-6FD2-43A5-A018-BAF24AE0910F}" presName="linear" presStyleCnt="0">
        <dgm:presLayoutVars>
          <dgm:dir/>
          <dgm:animLvl val="lvl"/>
          <dgm:resizeHandles val="exact"/>
        </dgm:presLayoutVars>
      </dgm:prSet>
      <dgm:spPr/>
      <dgm:t>
        <a:bodyPr/>
        <a:lstStyle/>
        <a:p>
          <a:endParaRPr lang="de-DE"/>
        </a:p>
      </dgm:t>
    </dgm:pt>
    <dgm:pt modelId="{CAB5ADF4-9F24-4AFB-9082-AAF9DCF640A3}" type="pres">
      <dgm:prSet presAssocID="{AB49A13A-DDDA-4701-932F-CC03DD5FF3D0}" presName="parentLin" presStyleCnt="0"/>
      <dgm:spPr/>
    </dgm:pt>
    <dgm:pt modelId="{7EB0CEAC-7635-4D75-B3AC-83B572E88098}" type="pres">
      <dgm:prSet presAssocID="{AB49A13A-DDDA-4701-932F-CC03DD5FF3D0}" presName="parentLeftMargin" presStyleLbl="node1" presStyleIdx="0" presStyleCnt="6"/>
      <dgm:spPr/>
      <dgm:t>
        <a:bodyPr/>
        <a:lstStyle/>
        <a:p>
          <a:endParaRPr lang="de-DE"/>
        </a:p>
      </dgm:t>
    </dgm:pt>
    <dgm:pt modelId="{808B2763-3FB3-4619-AA00-BB12BB2C0ECA}" type="pres">
      <dgm:prSet presAssocID="{AB49A13A-DDDA-4701-932F-CC03DD5FF3D0}" presName="parentText" presStyleLbl="node1" presStyleIdx="0" presStyleCnt="6">
        <dgm:presLayoutVars>
          <dgm:chMax val="0"/>
          <dgm:bulletEnabled val="1"/>
        </dgm:presLayoutVars>
      </dgm:prSet>
      <dgm:spPr/>
      <dgm:t>
        <a:bodyPr/>
        <a:lstStyle/>
        <a:p>
          <a:endParaRPr lang="de-DE"/>
        </a:p>
      </dgm:t>
    </dgm:pt>
    <dgm:pt modelId="{C4911F94-CCD4-46D3-8F54-10721670E457}" type="pres">
      <dgm:prSet presAssocID="{AB49A13A-DDDA-4701-932F-CC03DD5FF3D0}" presName="negativeSpace" presStyleCnt="0"/>
      <dgm:spPr/>
    </dgm:pt>
    <dgm:pt modelId="{BA953E54-E7D9-4D5C-9240-D541E211415B}" type="pres">
      <dgm:prSet presAssocID="{AB49A13A-DDDA-4701-932F-CC03DD5FF3D0}" presName="childText" presStyleLbl="conFgAcc1" presStyleIdx="0" presStyleCnt="6">
        <dgm:presLayoutVars>
          <dgm:bulletEnabled val="1"/>
        </dgm:presLayoutVars>
      </dgm:prSet>
      <dgm:spPr/>
    </dgm:pt>
    <dgm:pt modelId="{A81F384D-061C-4A7D-B2D2-D0BA900F56D7}" type="pres">
      <dgm:prSet presAssocID="{A15EF559-3069-425F-9CE0-9E750CDA1490}" presName="spaceBetweenRectangles" presStyleCnt="0"/>
      <dgm:spPr/>
    </dgm:pt>
    <dgm:pt modelId="{B85D951B-11F0-4F62-A01B-0BFF6D843F68}" type="pres">
      <dgm:prSet presAssocID="{F668DDDA-5AA7-4233-90D9-0AB16639553A}" presName="parentLin" presStyleCnt="0"/>
      <dgm:spPr/>
    </dgm:pt>
    <dgm:pt modelId="{8113899A-19B3-48E7-B7E7-173E9FD7403C}" type="pres">
      <dgm:prSet presAssocID="{F668DDDA-5AA7-4233-90D9-0AB16639553A}" presName="parentLeftMargin" presStyleLbl="node1" presStyleIdx="0" presStyleCnt="6"/>
      <dgm:spPr/>
      <dgm:t>
        <a:bodyPr/>
        <a:lstStyle/>
        <a:p>
          <a:endParaRPr lang="de-DE"/>
        </a:p>
      </dgm:t>
    </dgm:pt>
    <dgm:pt modelId="{8D63A2AF-4B14-4961-9A00-73883A18362C}" type="pres">
      <dgm:prSet presAssocID="{F668DDDA-5AA7-4233-90D9-0AB16639553A}" presName="parentText" presStyleLbl="node1" presStyleIdx="1" presStyleCnt="6">
        <dgm:presLayoutVars>
          <dgm:chMax val="0"/>
          <dgm:bulletEnabled val="1"/>
        </dgm:presLayoutVars>
      </dgm:prSet>
      <dgm:spPr/>
      <dgm:t>
        <a:bodyPr/>
        <a:lstStyle/>
        <a:p>
          <a:endParaRPr lang="de-DE"/>
        </a:p>
      </dgm:t>
    </dgm:pt>
    <dgm:pt modelId="{D21BA04A-5215-48F1-9644-083703662A8B}" type="pres">
      <dgm:prSet presAssocID="{F668DDDA-5AA7-4233-90D9-0AB16639553A}" presName="negativeSpace" presStyleCnt="0"/>
      <dgm:spPr/>
    </dgm:pt>
    <dgm:pt modelId="{5856AD6A-B16D-4440-922A-E1664830811D}" type="pres">
      <dgm:prSet presAssocID="{F668DDDA-5AA7-4233-90D9-0AB16639553A}" presName="childText" presStyleLbl="conFgAcc1" presStyleIdx="1" presStyleCnt="6">
        <dgm:presLayoutVars>
          <dgm:bulletEnabled val="1"/>
        </dgm:presLayoutVars>
      </dgm:prSet>
      <dgm:spPr/>
    </dgm:pt>
    <dgm:pt modelId="{D6F2E037-A034-4D13-BD43-5DF460A88D11}" type="pres">
      <dgm:prSet presAssocID="{7366132C-919C-4E59-9A74-9CF27AA7CA6A}" presName="spaceBetweenRectangles" presStyleCnt="0"/>
      <dgm:spPr/>
    </dgm:pt>
    <dgm:pt modelId="{B6EB735A-556E-4363-ACF4-697A3D54CDC0}" type="pres">
      <dgm:prSet presAssocID="{E378082F-3B76-42B6-9F98-7D5B101A1CD1}" presName="parentLin" presStyleCnt="0"/>
      <dgm:spPr/>
    </dgm:pt>
    <dgm:pt modelId="{5EA115A4-7C0E-4EB1-B54F-9B591CD3FA1E}" type="pres">
      <dgm:prSet presAssocID="{E378082F-3B76-42B6-9F98-7D5B101A1CD1}" presName="parentLeftMargin" presStyleLbl="node1" presStyleIdx="1" presStyleCnt="6"/>
      <dgm:spPr/>
      <dgm:t>
        <a:bodyPr/>
        <a:lstStyle/>
        <a:p>
          <a:endParaRPr lang="de-DE"/>
        </a:p>
      </dgm:t>
    </dgm:pt>
    <dgm:pt modelId="{D3842DC2-DEB4-49CC-A6A1-0F472ACCA8A2}" type="pres">
      <dgm:prSet presAssocID="{E378082F-3B76-42B6-9F98-7D5B101A1CD1}" presName="parentText" presStyleLbl="node1" presStyleIdx="2" presStyleCnt="6">
        <dgm:presLayoutVars>
          <dgm:chMax val="0"/>
          <dgm:bulletEnabled val="1"/>
        </dgm:presLayoutVars>
      </dgm:prSet>
      <dgm:spPr/>
      <dgm:t>
        <a:bodyPr/>
        <a:lstStyle/>
        <a:p>
          <a:endParaRPr lang="de-DE"/>
        </a:p>
      </dgm:t>
    </dgm:pt>
    <dgm:pt modelId="{F88C4F84-8C27-44EA-A9C6-79D318B1DF6A}" type="pres">
      <dgm:prSet presAssocID="{E378082F-3B76-42B6-9F98-7D5B101A1CD1}" presName="negativeSpace" presStyleCnt="0"/>
      <dgm:spPr/>
    </dgm:pt>
    <dgm:pt modelId="{8A2D0CDD-BAB5-4C60-8EF2-5713E87EA4AD}" type="pres">
      <dgm:prSet presAssocID="{E378082F-3B76-42B6-9F98-7D5B101A1CD1}" presName="childText" presStyleLbl="conFgAcc1" presStyleIdx="2" presStyleCnt="6">
        <dgm:presLayoutVars>
          <dgm:bulletEnabled val="1"/>
        </dgm:presLayoutVars>
      </dgm:prSet>
      <dgm:spPr/>
    </dgm:pt>
    <dgm:pt modelId="{F0789CD7-AE80-46E1-A5C1-34BB3A87A188}" type="pres">
      <dgm:prSet presAssocID="{1CA983B9-E940-472B-AACA-A43C64ED1749}" presName="spaceBetweenRectangles" presStyleCnt="0"/>
      <dgm:spPr/>
    </dgm:pt>
    <dgm:pt modelId="{FEEEC252-5CB3-4893-A7D5-199CFA175FBC}" type="pres">
      <dgm:prSet presAssocID="{B298933B-0CBD-44FC-AB45-B567774299E3}" presName="parentLin" presStyleCnt="0"/>
      <dgm:spPr/>
    </dgm:pt>
    <dgm:pt modelId="{4A73C15C-D7F8-4A69-850C-706D276AFB0D}" type="pres">
      <dgm:prSet presAssocID="{B298933B-0CBD-44FC-AB45-B567774299E3}" presName="parentLeftMargin" presStyleLbl="node1" presStyleIdx="2" presStyleCnt="6"/>
      <dgm:spPr/>
      <dgm:t>
        <a:bodyPr/>
        <a:lstStyle/>
        <a:p>
          <a:endParaRPr lang="de-DE"/>
        </a:p>
      </dgm:t>
    </dgm:pt>
    <dgm:pt modelId="{2BA0BD4E-EE0C-49B1-B640-4B15D6468597}" type="pres">
      <dgm:prSet presAssocID="{B298933B-0CBD-44FC-AB45-B567774299E3}" presName="parentText" presStyleLbl="node1" presStyleIdx="3" presStyleCnt="6" custLinFactNeighborX="2262" custLinFactNeighborY="580">
        <dgm:presLayoutVars>
          <dgm:chMax val="0"/>
          <dgm:bulletEnabled val="1"/>
        </dgm:presLayoutVars>
      </dgm:prSet>
      <dgm:spPr/>
      <dgm:t>
        <a:bodyPr/>
        <a:lstStyle/>
        <a:p>
          <a:endParaRPr lang="de-DE"/>
        </a:p>
      </dgm:t>
    </dgm:pt>
    <dgm:pt modelId="{DC379E85-FDAC-4B37-B979-C5B0AFAF5042}" type="pres">
      <dgm:prSet presAssocID="{B298933B-0CBD-44FC-AB45-B567774299E3}" presName="negativeSpace" presStyleCnt="0"/>
      <dgm:spPr/>
    </dgm:pt>
    <dgm:pt modelId="{17678AE0-DD9B-487E-829B-F4FA46AC0CFE}" type="pres">
      <dgm:prSet presAssocID="{B298933B-0CBD-44FC-AB45-B567774299E3}" presName="childText" presStyleLbl="conFgAcc1" presStyleIdx="3" presStyleCnt="6">
        <dgm:presLayoutVars>
          <dgm:bulletEnabled val="1"/>
        </dgm:presLayoutVars>
      </dgm:prSet>
      <dgm:spPr/>
    </dgm:pt>
    <dgm:pt modelId="{4AF55B32-194B-4B8D-84A6-FF4EED7D3AD5}" type="pres">
      <dgm:prSet presAssocID="{F328BC7C-DAB7-4361-84B7-FCD07DD96982}" presName="spaceBetweenRectangles" presStyleCnt="0"/>
      <dgm:spPr/>
    </dgm:pt>
    <dgm:pt modelId="{80EA3E1B-3DBC-41B1-ADD7-FA5F81EB5295}" type="pres">
      <dgm:prSet presAssocID="{7A939AB3-F09D-4159-808F-A370CF315CD4}" presName="parentLin" presStyleCnt="0"/>
      <dgm:spPr/>
    </dgm:pt>
    <dgm:pt modelId="{88A4AE88-2F01-4434-BFF0-67970E32361A}" type="pres">
      <dgm:prSet presAssocID="{7A939AB3-F09D-4159-808F-A370CF315CD4}" presName="parentLeftMargin" presStyleLbl="node1" presStyleIdx="3" presStyleCnt="6"/>
      <dgm:spPr/>
      <dgm:t>
        <a:bodyPr/>
        <a:lstStyle/>
        <a:p>
          <a:endParaRPr lang="de-DE"/>
        </a:p>
      </dgm:t>
    </dgm:pt>
    <dgm:pt modelId="{C9615E8E-90CF-4934-A79C-FE6D7A972052}" type="pres">
      <dgm:prSet presAssocID="{7A939AB3-F09D-4159-808F-A370CF315CD4}" presName="parentText" presStyleLbl="node1" presStyleIdx="4" presStyleCnt="6">
        <dgm:presLayoutVars>
          <dgm:chMax val="0"/>
          <dgm:bulletEnabled val="1"/>
        </dgm:presLayoutVars>
      </dgm:prSet>
      <dgm:spPr/>
      <dgm:t>
        <a:bodyPr/>
        <a:lstStyle/>
        <a:p>
          <a:endParaRPr lang="de-DE"/>
        </a:p>
      </dgm:t>
    </dgm:pt>
    <dgm:pt modelId="{F8E0F9D6-7DA2-4EA3-9298-8E45E5C7ED4A}" type="pres">
      <dgm:prSet presAssocID="{7A939AB3-F09D-4159-808F-A370CF315CD4}" presName="negativeSpace" presStyleCnt="0"/>
      <dgm:spPr/>
    </dgm:pt>
    <dgm:pt modelId="{1BCC0098-0D25-4131-A9DA-DEC5413AE1EF}" type="pres">
      <dgm:prSet presAssocID="{7A939AB3-F09D-4159-808F-A370CF315CD4}" presName="childText" presStyleLbl="conFgAcc1" presStyleIdx="4" presStyleCnt="6">
        <dgm:presLayoutVars>
          <dgm:bulletEnabled val="1"/>
        </dgm:presLayoutVars>
      </dgm:prSet>
      <dgm:spPr/>
    </dgm:pt>
    <dgm:pt modelId="{F3E25E87-77E8-42C7-87AF-9DD8A994F68E}" type="pres">
      <dgm:prSet presAssocID="{1217D697-F011-49F0-9672-42489CD6FE9B}" presName="spaceBetweenRectangles" presStyleCnt="0"/>
      <dgm:spPr/>
    </dgm:pt>
    <dgm:pt modelId="{C887B179-165A-4855-A303-A9D316EEDAF8}" type="pres">
      <dgm:prSet presAssocID="{31C6F14A-52E3-43B5-AFF5-35C4A925E16F}" presName="parentLin" presStyleCnt="0"/>
      <dgm:spPr/>
    </dgm:pt>
    <dgm:pt modelId="{E84C37C6-D0B9-4ACE-8E9A-3EB85BBED718}" type="pres">
      <dgm:prSet presAssocID="{31C6F14A-52E3-43B5-AFF5-35C4A925E16F}" presName="parentLeftMargin" presStyleLbl="node1" presStyleIdx="4" presStyleCnt="6"/>
      <dgm:spPr/>
      <dgm:t>
        <a:bodyPr/>
        <a:lstStyle/>
        <a:p>
          <a:endParaRPr lang="de-DE"/>
        </a:p>
      </dgm:t>
    </dgm:pt>
    <dgm:pt modelId="{3608E4A9-2B52-42A8-920A-D6F899B6F1B6}" type="pres">
      <dgm:prSet presAssocID="{31C6F14A-52E3-43B5-AFF5-35C4A925E16F}" presName="parentText" presStyleLbl="node1" presStyleIdx="5" presStyleCnt="6">
        <dgm:presLayoutVars>
          <dgm:chMax val="0"/>
          <dgm:bulletEnabled val="1"/>
        </dgm:presLayoutVars>
      </dgm:prSet>
      <dgm:spPr/>
      <dgm:t>
        <a:bodyPr/>
        <a:lstStyle/>
        <a:p>
          <a:endParaRPr lang="de-DE"/>
        </a:p>
      </dgm:t>
    </dgm:pt>
    <dgm:pt modelId="{CF090395-2D7E-4D09-80BD-EBADFA58D574}" type="pres">
      <dgm:prSet presAssocID="{31C6F14A-52E3-43B5-AFF5-35C4A925E16F}" presName="negativeSpace" presStyleCnt="0"/>
      <dgm:spPr/>
    </dgm:pt>
    <dgm:pt modelId="{ABDB4A5E-D952-4FAB-9822-5772753D4AA1}" type="pres">
      <dgm:prSet presAssocID="{31C6F14A-52E3-43B5-AFF5-35C4A925E16F}" presName="childText" presStyleLbl="conFgAcc1" presStyleIdx="5" presStyleCnt="6">
        <dgm:presLayoutVars>
          <dgm:bulletEnabled val="1"/>
        </dgm:presLayoutVars>
      </dgm:prSet>
      <dgm:spPr/>
    </dgm:pt>
  </dgm:ptLst>
  <dgm:cxnLst>
    <dgm:cxn modelId="{C867F802-4C7A-40C8-B133-93701C1CC2EB}" type="presOf" srcId="{B298933B-0CBD-44FC-AB45-B567774299E3}" destId="{4A73C15C-D7F8-4A69-850C-706D276AFB0D}" srcOrd="0" destOrd="0" presId="urn:microsoft.com/office/officeart/2005/8/layout/list1"/>
    <dgm:cxn modelId="{F04BB6D1-CE42-4684-BA7A-13B281B057D2}" srcId="{2020E753-6FD2-43A5-A018-BAF24AE0910F}" destId="{B298933B-0CBD-44FC-AB45-B567774299E3}" srcOrd="3" destOrd="0" parTransId="{786D3127-3034-438A-8065-99B5D96EF624}" sibTransId="{F328BC7C-DAB7-4361-84B7-FCD07DD96982}"/>
    <dgm:cxn modelId="{8D6EB3B4-093B-4668-8D24-794B3E0F4604}" type="presOf" srcId="{B298933B-0CBD-44FC-AB45-B567774299E3}" destId="{2BA0BD4E-EE0C-49B1-B640-4B15D6468597}" srcOrd="1" destOrd="0" presId="urn:microsoft.com/office/officeart/2005/8/layout/list1"/>
    <dgm:cxn modelId="{A3E8552D-FA56-4FC0-9853-D45AA565CBF6}" type="presOf" srcId="{E378082F-3B76-42B6-9F98-7D5B101A1CD1}" destId="{D3842DC2-DEB4-49CC-A6A1-0F472ACCA8A2}" srcOrd="1" destOrd="0" presId="urn:microsoft.com/office/officeart/2005/8/layout/list1"/>
    <dgm:cxn modelId="{11A95B1B-ABD0-4753-B428-16CD8E528CE3}" type="presOf" srcId="{7A939AB3-F09D-4159-808F-A370CF315CD4}" destId="{88A4AE88-2F01-4434-BFF0-67970E32361A}" srcOrd="0" destOrd="0" presId="urn:microsoft.com/office/officeart/2005/8/layout/list1"/>
    <dgm:cxn modelId="{EC88B53A-4519-49D3-9876-983DB0696CD8}" srcId="{2020E753-6FD2-43A5-A018-BAF24AE0910F}" destId="{E378082F-3B76-42B6-9F98-7D5B101A1CD1}" srcOrd="2" destOrd="0" parTransId="{3EF545FA-5C75-43E6-BB2D-0837812F894E}" sibTransId="{1CA983B9-E940-472B-AACA-A43C64ED1749}"/>
    <dgm:cxn modelId="{83489503-787E-41B4-9637-2ADF637CC5A2}" type="presOf" srcId="{31C6F14A-52E3-43B5-AFF5-35C4A925E16F}" destId="{E84C37C6-D0B9-4ACE-8E9A-3EB85BBED718}" srcOrd="0" destOrd="0" presId="urn:microsoft.com/office/officeart/2005/8/layout/list1"/>
    <dgm:cxn modelId="{E5232EDA-DD98-4D39-A510-79EA2488AD09}" type="presOf" srcId="{AB49A13A-DDDA-4701-932F-CC03DD5FF3D0}" destId="{7EB0CEAC-7635-4D75-B3AC-83B572E88098}" srcOrd="0" destOrd="0" presId="urn:microsoft.com/office/officeart/2005/8/layout/list1"/>
    <dgm:cxn modelId="{0DF267BC-D7FF-4968-9F97-357B1002F5C8}" type="presOf" srcId="{F668DDDA-5AA7-4233-90D9-0AB16639553A}" destId="{8D63A2AF-4B14-4961-9A00-73883A18362C}" srcOrd="1" destOrd="0" presId="urn:microsoft.com/office/officeart/2005/8/layout/list1"/>
    <dgm:cxn modelId="{29772C22-E8E5-4747-8AE3-0CFFEE9D05A4}" type="presOf" srcId="{2020E753-6FD2-43A5-A018-BAF24AE0910F}" destId="{B506F653-F27E-4525-A3F7-6F5BD03AB1DD}" srcOrd="0" destOrd="0" presId="urn:microsoft.com/office/officeart/2005/8/layout/list1"/>
    <dgm:cxn modelId="{9BADB5C9-FBAC-42C2-BAD6-B1AC148B0F6E}" type="presOf" srcId="{E378082F-3B76-42B6-9F98-7D5B101A1CD1}" destId="{5EA115A4-7C0E-4EB1-B54F-9B591CD3FA1E}" srcOrd="0" destOrd="0" presId="urn:microsoft.com/office/officeart/2005/8/layout/list1"/>
    <dgm:cxn modelId="{568900E5-DB7E-4563-BC5E-1C6F41F55950}" type="presOf" srcId="{F668DDDA-5AA7-4233-90D9-0AB16639553A}" destId="{8113899A-19B3-48E7-B7E7-173E9FD7403C}" srcOrd="0" destOrd="0" presId="urn:microsoft.com/office/officeart/2005/8/layout/list1"/>
    <dgm:cxn modelId="{87BA6851-4AB4-4543-BD76-B6827B2FB249}" type="presOf" srcId="{7A939AB3-F09D-4159-808F-A370CF315CD4}" destId="{C9615E8E-90CF-4934-A79C-FE6D7A972052}" srcOrd="1" destOrd="0" presId="urn:microsoft.com/office/officeart/2005/8/layout/list1"/>
    <dgm:cxn modelId="{1DAAC720-36CE-454A-98B5-291676E9187A}" srcId="{2020E753-6FD2-43A5-A018-BAF24AE0910F}" destId="{AB49A13A-DDDA-4701-932F-CC03DD5FF3D0}" srcOrd="0" destOrd="0" parTransId="{80DFD245-A03A-4B50-9B9D-4982F44D91BA}" sibTransId="{A15EF559-3069-425F-9CE0-9E750CDA1490}"/>
    <dgm:cxn modelId="{6D4080E3-9B0D-4589-8597-8E417F765C74}" type="presOf" srcId="{AB49A13A-DDDA-4701-932F-CC03DD5FF3D0}" destId="{808B2763-3FB3-4619-AA00-BB12BB2C0ECA}" srcOrd="1" destOrd="0" presId="urn:microsoft.com/office/officeart/2005/8/layout/list1"/>
    <dgm:cxn modelId="{FBC9DE39-BD1E-4172-A719-EC428D0D2409}" srcId="{2020E753-6FD2-43A5-A018-BAF24AE0910F}" destId="{7A939AB3-F09D-4159-808F-A370CF315CD4}" srcOrd="4" destOrd="0" parTransId="{3B4A9E04-55E1-49B4-ABB6-495C822599C5}" sibTransId="{1217D697-F011-49F0-9672-42489CD6FE9B}"/>
    <dgm:cxn modelId="{38F5B001-9201-4D45-9001-28AF2C317B4B}" srcId="{2020E753-6FD2-43A5-A018-BAF24AE0910F}" destId="{31C6F14A-52E3-43B5-AFF5-35C4A925E16F}" srcOrd="5" destOrd="0" parTransId="{DAD0B1EF-395E-454D-BDF7-BE44F40E2076}" sibTransId="{65F4952A-04A1-4521-9FFD-FA1582BECC8F}"/>
    <dgm:cxn modelId="{6B3BCDEA-CBDF-4295-BA07-63AB248A9D02}" srcId="{2020E753-6FD2-43A5-A018-BAF24AE0910F}" destId="{F668DDDA-5AA7-4233-90D9-0AB16639553A}" srcOrd="1" destOrd="0" parTransId="{2E834FD6-C64A-4892-A3D4-C5BECFCDD4F9}" sibTransId="{7366132C-919C-4E59-9A74-9CF27AA7CA6A}"/>
    <dgm:cxn modelId="{FAD39CC0-95C0-434E-B915-9F64B0AFA542}" type="presOf" srcId="{31C6F14A-52E3-43B5-AFF5-35C4A925E16F}" destId="{3608E4A9-2B52-42A8-920A-D6F899B6F1B6}" srcOrd="1" destOrd="0" presId="urn:microsoft.com/office/officeart/2005/8/layout/list1"/>
    <dgm:cxn modelId="{A6CD2D4F-5C62-4B2D-84C1-C8C662DA67D1}" type="presParOf" srcId="{B506F653-F27E-4525-A3F7-6F5BD03AB1DD}" destId="{CAB5ADF4-9F24-4AFB-9082-AAF9DCF640A3}" srcOrd="0" destOrd="0" presId="urn:microsoft.com/office/officeart/2005/8/layout/list1"/>
    <dgm:cxn modelId="{F3F9DDDC-AE7B-4705-9F15-9BBAD24574FF}" type="presParOf" srcId="{CAB5ADF4-9F24-4AFB-9082-AAF9DCF640A3}" destId="{7EB0CEAC-7635-4D75-B3AC-83B572E88098}" srcOrd="0" destOrd="0" presId="urn:microsoft.com/office/officeart/2005/8/layout/list1"/>
    <dgm:cxn modelId="{726F5DF3-781F-4699-96AC-5FD96756507C}" type="presParOf" srcId="{CAB5ADF4-9F24-4AFB-9082-AAF9DCF640A3}" destId="{808B2763-3FB3-4619-AA00-BB12BB2C0ECA}" srcOrd="1" destOrd="0" presId="urn:microsoft.com/office/officeart/2005/8/layout/list1"/>
    <dgm:cxn modelId="{A6093406-BD2F-46C5-89C3-4A8AC88191AE}" type="presParOf" srcId="{B506F653-F27E-4525-A3F7-6F5BD03AB1DD}" destId="{C4911F94-CCD4-46D3-8F54-10721670E457}" srcOrd="1" destOrd="0" presId="urn:microsoft.com/office/officeart/2005/8/layout/list1"/>
    <dgm:cxn modelId="{332152C4-DA7B-4D33-9EE4-97129ED7BFB1}" type="presParOf" srcId="{B506F653-F27E-4525-A3F7-6F5BD03AB1DD}" destId="{BA953E54-E7D9-4D5C-9240-D541E211415B}" srcOrd="2" destOrd="0" presId="urn:microsoft.com/office/officeart/2005/8/layout/list1"/>
    <dgm:cxn modelId="{05F5ECF0-C169-4FCE-B4F7-DF3FEB194CF7}" type="presParOf" srcId="{B506F653-F27E-4525-A3F7-6F5BD03AB1DD}" destId="{A81F384D-061C-4A7D-B2D2-D0BA900F56D7}" srcOrd="3" destOrd="0" presId="urn:microsoft.com/office/officeart/2005/8/layout/list1"/>
    <dgm:cxn modelId="{42C2EBFA-D28C-4DBA-816A-1A35A21A9896}" type="presParOf" srcId="{B506F653-F27E-4525-A3F7-6F5BD03AB1DD}" destId="{B85D951B-11F0-4F62-A01B-0BFF6D843F68}" srcOrd="4" destOrd="0" presId="urn:microsoft.com/office/officeart/2005/8/layout/list1"/>
    <dgm:cxn modelId="{59D89022-F8CE-4497-89D5-7AA07007FF27}" type="presParOf" srcId="{B85D951B-11F0-4F62-A01B-0BFF6D843F68}" destId="{8113899A-19B3-48E7-B7E7-173E9FD7403C}" srcOrd="0" destOrd="0" presId="urn:microsoft.com/office/officeart/2005/8/layout/list1"/>
    <dgm:cxn modelId="{FB0E9D7C-BDBE-45C1-AE3F-27BB63B38198}" type="presParOf" srcId="{B85D951B-11F0-4F62-A01B-0BFF6D843F68}" destId="{8D63A2AF-4B14-4961-9A00-73883A18362C}" srcOrd="1" destOrd="0" presId="urn:microsoft.com/office/officeart/2005/8/layout/list1"/>
    <dgm:cxn modelId="{2883301F-BAF9-439E-AC34-3F768992C288}" type="presParOf" srcId="{B506F653-F27E-4525-A3F7-6F5BD03AB1DD}" destId="{D21BA04A-5215-48F1-9644-083703662A8B}" srcOrd="5" destOrd="0" presId="urn:microsoft.com/office/officeart/2005/8/layout/list1"/>
    <dgm:cxn modelId="{107B0155-A2A7-4E6C-A6CC-EB5FFC893F3F}" type="presParOf" srcId="{B506F653-F27E-4525-A3F7-6F5BD03AB1DD}" destId="{5856AD6A-B16D-4440-922A-E1664830811D}" srcOrd="6" destOrd="0" presId="urn:microsoft.com/office/officeart/2005/8/layout/list1"/>
    <dgm:cxn modelId="{E2685FFA-9542-4162-BDC6-BC4E20A49F68}" type="presParOf" srcId="{B506F653-F27E-4525-A3F7-6F5BD03AB1DD}" destId="{D6F2E037-A034-4D13-BD43-5DF460A88D11}" srcOrd="7" destOrd="0" presId="urn:microsoft.com/office/officeart/2005/8/layout/list1"/>
    <dgm:cxn modelId="{F56FED29-A441-45E3-B573-8169B7B44106}" type="presParOf" srcId="{B506F653-F27E-4525-A3F7-6F5BD03AB1DD}" destId="{B6EB735A-556E-4363-ACF4-697A3D54CDC0}" srcOrd="8" destOrd="0" presId="urn:microsoft.com/office/officeart/2005/8/layout/list1"/>
    <dgm:cxn modelId="{A24C51B4-07D7-407D-B8AB-B5072DD7E17B}" type="presParOf" srcId="{B6EB735A-556E-4363-ACF4-697A3D54CDC0}" destId="{5EA115A4-7C0E-4EB1-B54F-9B591CD3FA1E}" srcOrd="0" destOrd="0" presId="urn:microsoft.com/office/officeart/2005/8/layout/list1"/>
    <dgm:cxn modelId="{89A2CA8E-93E9-45CF-A1CE-CF2CF77B86BE}" type="presParOf" srcId="{B6EB735A-556E-4363-ACF4-697A3D54CDC0}" destId="{D3842DC2-DEB4-49CC-A6A1-0F472ACCA8A2}" srcOrd="1" destOrd="0" presId="urn:microsoft.com/office/officeart/2005/8/layout/list1"/>
    <dgm:cxn modelId="{37CD7E76-89BA-43AD-BC5D-9CA16CB3F7B6}" type="presParOf" srcId="{B506F653-F27E-4525-A3F7-6F5BD03AB1DD}" destId="{F88C4F84-8C27-44EA-A9C6-79D318B1DF6A}" srcOrd="9" destOrd="0" presId="urn:microsoft.com/office/officeart/2005/8/layout/list1"/>
    <dgm:cxn modelId="{8856B72B-E587-4817-84CA-20072F3B2817}" type="presParOf" srcId="{B506F653-F27E-4525-A3F7-6F5BD03AB1DD}" destId="{8A2D0CDD-BAB5-4C60-8EF2-5713E87EA4AD}" srcOrd="10" destOrd="0" presId="urn:microsoft.com/office/officeart/2005/8/layout/list1"/>
    <dgm:cxn modelId="{DC37A17F-4BDD-4BAC-A2CF-B577B9BDF10D}" type="presParOf" srcId="{B506F653-F27E-4525-A3F7-6F5BD03AB1DD}" destId="{F0789CD7-AE80-46E1-A5C1-34BB3A87A188}" srcOrd="11" destOrd="0" presId="urn:microsoft.com/office/officeart/2005/8/layout/list1"/>
    <dgm:cxn modelId="{43CA1ACA-7640-41C8-8068-F8DF7E7900B5}" type="presParOf" srcId="{B506F653-F27E-4525-A3F7-6F5BD03AB1DD}" destId="{FEEEC252-5CB3-4893-A7D5-199CFA175FBC}" srcOrd="12" destOrd="0" presId="urn:microsoft.com/office/officeart/2005/8/layout/list1"/>
    <dgm:cxn modelId="{E5610500-6359-4E61-93BE-844F16CF09F6}" type="presParOf" srcId="{FEEEC252-5CB3-4893-A7D5-199CFA175FBC}" destId="{4A73C15C-D7F8-4A69-850C-706D276AFB0D}" srcOrd="0" destOrd="0" presId="urn:microsoft.com/office/officeart/2005/8/layout/list1"/>
    <dgm:cxn modelId="{55BC4E9A-1683-419F-A0FD-920D9AE17D1A}" type="presParOf" srcId="{FEEEC252-5CB3-4893-A7D5-199CFA175FBC}" destId="{2BA0BD4E-EE0C-49B1-B640-4B15D6468597}" srcOrd="1" destOrd="0" presId="urn:microsoft.com/office/officeart/2005/8/layout/list1"/>
    <dgm:cxn modelId="{E7B97F2D-4A45-4B37-B53C-8B17DE9FDEC9}" type="presParOf" srcId="{B506F653-F27E-4525-A3F7-6F5BD03AB1DD}" destId="{DC379E85-FDAC-4B37-B979-C5B0AFAF5042}" srcOrd="13" destOrd="0" presId="urn:microsoft.com/office/officeart/2005/8/layout/list1"/>
    <dgm:cxn modelId="{DEDD114B-9A88-4646-988A-70E486D6A247}" type="presParOf" srcId="{B506F653-F27E-4525-A3F7-6F5BD03AB1DD}" destId="{17678AE0-DD9B-487E-829B-F4FA46AC0CFE}" srcOrd="14" destOrd="0" presId="urn:microsoft.com/office/officeart/2005/8/layout/list1"/>
    <dgm:cxn modelId="{5FA5E639-8823-42DB-BFEE-492B07EFA6A5}" type="presParOf" srcId="{B506F653-F27E-4525-A3F7-6F5BD03AB1DD}" destId="{4AF55B32-194B-4B8D-84A6-FF4EED7D3AD5}" srcOrd="15" destOrd="0" presId="urn:microsoft.com/office/officeart/2005/8/layout/list1"/>
    <dgm:cxn modelId="{CCCAEFC7-02DD-40ED-A0FA-5F1F64732537}" type="presParOf" srcId="{B506F653-F27E-4525-A3F7-6F5BD03AB1DD}" destId="{80EA3E1B-3DBC-41B1-ADD7-FA5F81EB5295}" srcOrd="16" destOrd="0" presId="urn:microsoft.com/office/officeart/2005/8/layout/list1"/>
    <dgm:cxn modelId="{EAF2DEE7-AD46-4115-9B99-970275126599}" type="presParOf" srcId="{80EA3E1B-3DBC-41B1-ADD7-FA5F81EB5295}" destId="{88A4AE88-2F01-4434-BFF0-67970E32361A}" srcOrd="0" destOrd="0" presId="urn:microsoft.com/office/officeart/2005/8/layout/list1"/>
    <dgm:cxn modelId="{69830AB8-5246-4C6F-8113-442D46A464D0}" type="presParOf" srcId="{80EA3E1B-3DBC-41B1-ADD7-FA5F81EB5295}" destId="{C9615E8E-90CF-4934-A79C-FE6D7A972052}" srcOrd="1" destOrd="0" presId="urn:microsoft.com/office/officeart/2005/8/layout/list1"/>
    <dgm:cxn modelId="{EAA79622-01EE-419E-91CC-32C339AD84F9}" type="presParOf" srcId="{B506F653-F27E-4525-A3F7-6F5BD03AB1DD}" destId="{F8E0F9D6-7DA2-4EA3-9298-8E45E5C7ED4A}" srcOrd="17" destOrd="0" presId="urn:microsoft.com/office/officeart/2005/8/layout/list1"/>
    <dgm:cxn modelId="{12166734-8515-4766-B286-AA547FC231A1}" type="presParOf" srcId="{B506F653-F27E-4525-A3F7-6F5BD03AB1DD}" destId="{1BCC0098-0D25-4131-A9DA-DEC5413AE1EF}" srcOrd="18" destOrd="0" presId="urn:microsoft.com/office/officeart/2005/8/layout/list1"/>
    <dgm:cxn modelId="{07BD2FBD-267D-48D1-A7CF-0231403EBDCD}" type="presParOf" srcId="{B506F653-F27E-4525-A3F7-6F5BD03AB1DD}" destId="{F3E25E87-77E8-42C7-87AF-9DD8A994F68E}" srcOrd="19" destOrd="0" presId="urn:microsoft.com/office/officeart/2005/8/layout/list1"/>
    <dgm:cxn modelId="{9C4FCDBB-5CB2-4DBE-8BBE-0A359CD8B9C5}" type="presParOf" srcId="{B506F653-F27E-4525-A3F7-6F5BD03AB1DD}" destId="{C887B179-165A-4855-A303-A9D316EEDAF8}" srcOrd="20" destOrd="0" presId="urn:microsoft.com/office/officeart/2005/8/layout/list1"/>
    <dgm:cxn modelId="{D3D2F02D-EAC9-485F-A78C-68586732E5A5}" type="presParOf" srcId="{C887B179-165A-4855-A303-A9D316EEDAF8}" destId="{E84C37C6-D0B9-4ACE-8E9A-3EB85BBED718}" srcOrd="0" destOrd="0" presId="urn:microsoft.com/office/officeart/2005/8/layout/list1"/>
    <dgm:cxn modelId="{8F35CEF7-9A0A-4CFB-B829-1E39149618D5}" type="presParOf" srcId="{C887B179-165A-4855-A303-A9D316EEDAF8}" destId="{3608E4A9-2B52-42A8-920A-D6F899B6F1B6}" srcOrd="1" destOrd="0" presId="urn:microsoft.com/office/officeart/2005/8/layout/list1"/>
    <dgm:cxn modelId="{1252CD95-89D3-4280-A1FA-4D7BF297EA74}" type="presParOf" srcId="{B506F653-F27E-4525-A3F7-6F5BD03AB1DD}" destId="{CF090395-2D7E-4D09-80BD-EBADFA58D574}" srcOrd="21" destOrd="0" presId="urn:microsoft.com/office/officeart/2005/8/layout/list1"/>
    <dgm:cxn modelId="{7ADE8A3B-1AC7-4349-BEAC-055C04E0A07D}" type="presParOf" srcId="{B506F653-F27E-4525-A3F7-6F5BD03AB1DD}" destId="{ABDB4A5E-D952-4FAB-9822-5772753D4AA1}"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02A5F-5012-4A48-B294-6A03C497E6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3C14C45D-1292-4AD2-BFF5-D9CF8D49CE06}">
      <dgm:prSet phldrT="[Text]"/>
      <dgm:spPr/>
      <dgm:t>
        <a:bodyPr/>
        <a:lstStyle/>
        <a:p>
          <a:r>
            <a:rPr lang="de-DE" smtClean="0"/>
            <a:t>Erziehlung hervorragender Oberflächenqualität</a:t>
          </a:r>
          <a:endParaRPr lang="de-DE"/>
        </a:p>
      </dgm:t>
    </dgm:pt>
    <dgm:pt modelId="{AB00243D-C146-4418-8F05-20FD594D1A10}" type="parTrans" cxnId="{5EFC7F6F-F5B9-4C79-9C71-C25D674405F7}">
      <dgm:prSet/>
      <dgm:spPr/>
      <dgm:t>
        <a:bodyPr/>
        <a:lstStyle/>
        <a:p>
          <a:endParaRPr lang="de-DE"/>
        </a:p>
      </dgm:t>
    </dgm:pt>
    <dgm:pt modelId="{4A0D7B88-5AD5-4659-9176-F41F6AD13968}" type="sibTrans" cxnId="{5EFC7F6F-F5B9-4C79-9C71-C25D674405F7}">
      <dgm:prSet/>
      <dgm:spPr/>
      <dgm:t>
        <a:bodyPr/>
        <a:lstStyle/>
        <a:p>
          <a:endParaRPr lang="de-DE"/>
        </a:p>
      </dgm:t>
    </dgm:pt>
    <dgm:pt modelId="{FFF4ADC7-E889-46E2-AE27-502295EDF8CC}">
      <dgm:prSet phldrT="[Text]"/>
      <dgm:spPr/>
      <dgm:t>
        <a:bodyPr/>
        <a:lstStyle/>
        <a:p>
          <a:r>
            <a:rPr lang="de-DE" smtClean="0"/>
            <a:t>Minimierung der Rückfederung</a:t>
          </a:r>
          <a:endParaRPr lang="de-DE"/>
        </a:p>
      </dgm:t>
    </dgm:pt>
    <dgm:pt modelId="{74657BDA-DE7F-4D2E-A125-47AEE6E83658}" type="parTrans" cxnId="{1BFD1A8C-678C-4EDE-99E0-F92B56ECB492}">
      <dgm:prSet/>
      <dgm:spPr/>
      <dgm:t>
        <a:bodyPr/>
        <a:lstStyle/>
        <a:p>
          <a:endParaRPr lang="de-DE"/>
        </a:p>
      </dgm:t>
    </dgm:pt>
    <dgm:pt modelId="{8F43D699-2E02-4990-B4F4-6EA2DA55AE0B}" type="sibTrans" cxnId="{1BFD1A8C-678C-4EDE-99E0-F92B56ECB492}">
      <dgm:prSet/>
      <dgm:spPr/>
      <dgm:t>
        <a:bodyPr/>
        <a:lstStyle/>
        <a:p>
          <a:endParaRPr lang="de-DE"/>
        </a:p>
      </dgm:t>
    </dgm:pt>
    <dgm:pt modelId="{3AEF769E-08CB-495D-AFF1-721311AA0BF7}">
      <dgm:prSet phldrT="[Text]"/>
      <dgm:spPr/>
      <dgm:t>
        <a:bodyPr/>
        <a:lstStyle/>
        <a:p>
          <a:r>
            <a:rPr lang="de-DE" smtClean="0"/>
            <a:t>Stege werden bei Auswahl des Umformverfahrens berücksichtigt</a:t>
          </a:r>
          <a:endParaRPr lang="de-DE"/>
        </a:p>
      </dgm:t>
    </dgm:pt>
    <dgm:pt modelId="{CDC895BA-2ADD-456C-9ED1-44EF744D8995}" type="parTrans" cxnId="{BF35D7B5-2BF4-4039-87B6-5B7B151C46D5}">
      <dgm:prSet/>
      <dgm:spPr/>
      <dgm:t>
        <a:bodyPr/>
        <a:lstStyle/>
        <a:p>
          <a:endParaRPr lang="de-DE"/>
        </a:p>
      </dgm:t>
    </dgm:pt>
    <dgm:pt modelId="{7069EBF7-24EA-486B-865B-A8CD21566653}" type="sibTrans" cxnId="{BF35D7B5-2BF4-4039-87B6-5B7B151C46D5}">
      <dgm:prSet/>
      <dgm:spPr/>
      <dgm:t>
        <a:bodyPr/>
        <a:lstStyle/>
        <a:p>
          <a:endParaRPr lang="de-DE"/>
        </a:p>
      </dgm:t>
    </dgm:pt>
    <dgm:pt modelId="{6E9B55A6-4C04-4161-9E24-8F3CB73AA3E0}" type="pres">
      <dgm:prSet presAssocID="{C5102A5F-5012-4A48-B294-6A03C497E60B}" presName="linear" presStyleCnt="0">
        <dgm:presLayoutVars>
          <dgm:dir/>
          <dgm:animLvl val="lvl"/>
          <dgm:resizeHandles val="exact"/>
        </dgm:presLayoutVars>
      </dgm:prSet>
      <dgm:spPr/>
      <dgm:t>
        <a:bodyPr/>
        <a:lstStyle/>
        <a:p>
          <a:endParaRPr lang="de-DE"/>
        </a:p>
      </dgm:t>
    </dgm:pt>
    <dgm:pt modelId="{57586200-A161-44C1-A84E-2AACDF39A271}" type="pres">
      <dgm:prSet presAssocID="{3C14C45D-1292-4AD2-BFF5-D9CF8D49CE06}" presName="parentLin" presStyleCnt="0"/>
      <dgm:spPr/>
    </dgm:pt>
    <dgm:pt modelId="{67E41568-EE18-473B-86D7-F531C9CEFD69}" type="pres">
      <dgm:prSet presAssocID="{3C14C45D-1292-4AD2-BFF5-D9CF8D49CE06}" presName="parentLeftMargin" presStyleLbl="node1" presStyleIdx="0" presStyleCnt="3"/>
      <dgm:spPr/>
      <dgm:t>
        <a:bodyPr/>
        <a:lstStyle/>
        <a:p>
          <a:endParaRPr lang="de-DE"/>
        </a:p>
      </dgm:t>
    </dgm:pt>
    <dgm:pt modelId="{2CD63BBE-333E-4E3A-B223-22B87124F635}" type="pres">
      <dgm:prSet presAssocID="{3C14C45D-1292-4AD2-BFF5-D9CF8D49CE06}" presName="parentText" presStyleLbl="node1" presStyleIdx="0" presStyleCnt="3">
        <dgm:presLayoutVars>
          <dgm:chMax val="0"/>
          <dgm:bulletEnabled val="1"/>
        </dgm:presLayoutVars>
      </dgm:prSet>
      <dgm:spPr/>
      <dgm:t>
        <a:bodyPr/>
        <a:lstStyle/>
        <a:p>
          <a:endParaRPr lang="de-DE"/>
        </a:p>
      </dgm:t>
    </dgm:pt>
    <dgm:pt modelId="{050634D9-77E0-48B1-A4B6-6CC4C8D25638}" type="pres">
      <dgm:prSet presAssocID="{3C14C45D-1292-4AD2-BFF5-D9CF8D49CE06}" presName="negativeSpace" presStyleCnt="0"/>
      <dgm:spPr/>
    </dgm:pt>
    <dgm:pt modelId="{0291467D-BD9E-4189-80FC-CACC777072B0}" type="pres">
      <dgm:prSet presAssocID="{3C14C45D-1292-4AD2-BFF5-D9CF8D49CE06}" presName="childText" presStyleLbl="conFgAcc1" presStyleIdx="0" presStyleCnt="3">
        <dgm:presLayoutVars>
          <dgm:bulletEnabled val="1"/>
        </dgm:presLayoutVars>
      </dgm:prSet>
      <dgm:spPr/>
    </dgm:pt>
    <dgm:pt modelId="{77E9BD6A-6BD0-4165-89FF-83767DD7E184}" type="pres">
      <dgm:prSet presAssocID="{4A0D7B88-5AD5-4659-9176-F41F6AD13968}" presName="spaceBetweenRectangles" presStyleCnt="0"/>
      <dgm:spPr/>
    </dgm:pt>
    <dgm:pt modelId="{8640815B-1554-4927-9FF7-08FD09980868}" type="pres">
      <dgm:prSet presAssocID="{FFF4ADC7-E889-46E2-AE27-502295EDF8CC}" presName="parentLin" presStyleCnt="0"/>
      <dgm:spPr/>
    </dgm:pt>
    <dgm:pt modelId="{70B5068E-A542-4471-88F1-45ED11E4D6A9}" type="pres">
      <dgm:prSet presAssocID="{FFF4ADC7-E889-46E2-AE27-502295EDF8CC}" presName="parentLeftMargin" presStyleLbl="node1" presStyleIdx="0" presStyleCnt="3"/>
      <dgm:spPr/>
      <dgm:t>
        <a:bodyPr/>
        <a:lstStyle/>
        <a:p>
          <a:endParaRPr lang="de-DE"/>
        </a:p>
      </dgm:t>
    </dgm:pt>
    <dgm:pt modelId="{D7832246-E3A8-42D4-9440-E22F8B5BACDB}" type="pres">
      <dgm:prSet presAssocID="{FFF4ADC7-E889-46E2-AE27-502295EDF8CC}" presName="parentText" presStyleLbl="node1" presStyleIdx="1" presStyleCnt="3">
        <dgm:presLayoutVars>
          <dgm:chMax val="0"/>
          <dgm:bulletEnabled val="1"/>
        </dgm:presLayoutVars>
      </dgm:prSet>
      <dgm:spPr/>
      <dgm:t>
        <a:bodyPr/>
        <a:lstStyle/>
        <a:p>
          <a:endParaRPr lang="de-DE"/>
        </a:p>
      </dgm:t>
    </dgm:pt>
    <dgm:pt modelId="{B2D3997B-E8C1-4CDC-BCE2-88872AC3F1B7}" type="pres">
      <dgm:prSet presAssocID="{FFF4ADC7-E889-46E2-AE27-502295EDF8CC}" presName="negativeSpace" presStyleCnt="0"/>
      <dgm:spPr/>
    </dgm:pt>
    <dgm:pt modelId="{F0A35EF4-93FD-4AD6-9100-19801F014F9A}" type="pres">
      <dgm:prSet presAssocID="{FFF4ADC7-E889-46E2-AE27-502295EDF8CC}" presName="childText" presStyleLbl="conFgAcc1" presStyleIdx="1" presStyleCnt="3">
        <dgm:presLayoutVars>
          <dgm:bulletEnabled val="1"/>
        </dgm:presLayoutVars>
      </dgm:prSet>
      <dgm:spPr/>
    </dgm:pt>
    <dgm:pt modelId="{AAB12175-A786-4E5F-AAD3-11DB2268C2E8}" type="pres">
      <dgm:prSet presAssocID="{8F43D699-2E02-4990-B4F4-6EA2DA55AE0B}" presName="spaceBetweenRectangles" presStyleCnt="0"/>
      <dgm:spPr/>
    </dgm:pt>
    <dgm:pt modelId="{CF1D1E95-F6DF-4661-B679-F88203B42E38}" type="pres">
      <dgm:prSet presAssocID="{3AEF769E-08CB-495D-AFF1-721311AA0BF7}" presName="parentLin" presStyleCnt="0"/>
      <dgm:spPr/>
    </dgm:pt>
    <dgm:pt modelId="{3C53107E-A19B-4D42-8087-B916128DFC47}" type="pres">
      <dgm:prSet presAssocID="{3AEF769E-08CB-495D-AFF1-721311AA0BF7}" presName="parentLeftMargin" presStyleLbl="node1" presStyleIdx="1" presStyleCnt="3"/>
      <dgm:spPr/>
      <dgm:t>
        <a:bodyPr/>
        <a:lstStyle/>
        <a:p>
          <a:endParaRPr lang="de-DE"/>
        </a:p>
      </dgm:t>
    </dgm:pt>
    <dgm:pt modelId="{D04C9658-345E-4E4C-ABE9-337FEAC597FE}" type="pres">
      <dgm:prSet presAssocID="{3AEF769E-08CB-495D-AFF1-721311AA0BF7}" presName="parentText" presStyleLbl="node1" presStyleIdx="2" presStyleCnt="3">
        <dgm:presLayoutVars>
          <dgm:chMax val="0"/>
          <dgm:bulletEnabled val="1"/>
        </dgm:presLayoutVars>
      </dgm:prSet>
      <dgm:spPr/>
      <dgm:t>
        <a:bodyPr/>
        <a:lstStyle/>
        <a:p>
          <a:endParaRPr lang="de-DE"/>
        </a:p>
      </dgm:t>
    </dgm:pt>
    <dgm:pt modelId="{B1557ECF-2A3E-4507-A59A-2FEFE943096E}" type="pres">
      <dgm:prSet presAssocID="{3AEF769E-08CB-495D-AFF1-721311AA0BF7}" presName="negativeSpace" presStyleCnt="0"/>
      <dgm:spPr/>
    </dgm:pt>
    <dgm:pt modelId="{E646B9FF-774A-4B73-96EF-D74448F051FC}" type="pres">
      <dgm:prSet presAssocID="{3AEF769E-08CB-495D-AFF1-721311AA0BF7}" presName="childText" presStyleLbl="conFgAcc1" presStyleIdx="2" presStyleCnt="3">
        <dgm:presLayoutVars>
          <dgm:bulletEnabled val="1"/>
        </dgm:presLayoutVars>
      </dgm:prSet>
      <dgm:spPr/>
    </dgm:pt>
  </dgm:ptLst>
  <dgm:cxnLst>
    <dgm:cxn modelId="{5EFC7F6F-F5B9-4C79-9C71-C25D674405F7}" srcId="{C5102A5F-5012-4A48-B294-6A03C497E60B}" destId="{3C14C45D-1292-4AD2-BFF5-D9CF8D49CE06}" srcOrd="0" destOrd="0" parTransId="{AB00243D-C146-4418-8F05-20FD594D1A10}" sibTransId="{4A0D7B88-5AD5-4659-9176-F41F6AD13968}"/>
    <dgm:cxn modelId="{0531DD44-4F00-4256-9B95-852E426A6F1A}" type="presOf" srcId="{C5102A5F-5012-4A48-B294-6A03C497E60B}" destId="{6E9B55A6-4C04-4161-9E24-8F3CB73AA3E0}" srcOrd="0" destOrd="0" presId="urn:microsoft.com/office/officeart/2005/8/layout/list1"/>
    <dgm:cxn modelId="{C5DA5B3E-5D67-4357-B192-A85D8B241F68}" type="presOf" srcId="{FFF4ADC7-E889-46E2-AE27-502295EDF8CC}" destId="{D7832246-E3A8-42D4-9440-E22F8B5BACDB}" srcOrd="1" destOrd="0" presId="urn:microsoft.com/office/officeart/2005/8/layout/list1"/>
    <dgm:cxn modelId="{1BFD1A8C-678C-4EDE-99E0-F92B56ECB492}" srcId="{C5102A5F-5012-4A48-B294-6A03C497E60B}" destId="{FFF4ADC7-E889-46E2-AE27-502295EDF8CC}" srcOrd="1" destOrd="0" parTransId="{74657BDA-DE7F-4D2E-A125-47AEE6E83658}" sibTransId="{8F43D699-2E02-4990-B4F4-6EA2DA55AE0B}"/>
    <dgm:cxn modelId="{01046A11-6AC2-4CFA-ADE5-7815AF37FFD0}" type="presOf" srcId="{3AEF769E-08CB-495D-AFF1-721311AA0BF7}" destId="{D04C9658-345E-4E4C-ABE9-337FEAC597FE}" srcOrd="1" destOrd="0" presId="urn:microsoft.com/office/officeart/2005/8/layout/list1"/>
    <dgm:cxn modelId="{8977CEE1-14F4-48F7-83B5-6DDAB98D08F8}" type="presOf" srcId="{3C14C45D-1292-4AD2-BFF5-D9CF8D49CE06}" destId="{67E41568-EE18-473B-86D7-F531C9CEFD69}" srcOrd="0" destOrd="0" presId="urn:microsoft.com/office/officeart/2005/8/layout/list1"/>
    <dgm:cxn modelId="{EA22F445-C52E-457E-A7AC-28DA1F86AE45}" type="presOf" srcId="{3C14C45D-1292-4AD2-BFF5-D9CF8D49CE06}" destId="{2CD63BBE-333E-4E3A-B223-22B87124F635}" srcOrd="1" destOrd="0" presId="urn:microsoft.com/office/officeart/2005/8/layout/list1"/>
    <dgm:cxn modelId="{BF35D7B5-2BF4-4039-87B6-5B7B151C46D5}" srcId="{C5102A5F-5012-4A48-B294-6A03C497E60B}" destId="{3AEF769E-08CB-495D-AFF1-721311AA0BF7}" srcOrd="2" destOrd="0" parTransId="{CDC895BA-2ADD-456C-9ED1-44EF744D8995}" sibTransId="{7069EBF7-24EA-486B-865B-A8CD21566653}"/>
    <dgm:cxn modelId="{4BBF824D-ADA4-4F2A-B07A-DF22DD30F840}" type="presOf" srcId="{3AEF769E-08CB-495D-AFF1-721311AA0BF7}" destId="{3C53107E-A19B-4D42-8087-B916128DFC47}" srcOrd="0" destOrd="0" presId="urn:microsoft.com/office/officeart/2005/8/layout/list1"/>
    <dgm:cxn modelId="{BCD1CC01-0887-442D-B6DA-4FCBDD4398CB}" type="presOf" srcId="{FFF4ADC7-E889-46E2-AE27-502295EDF8CC}" destId="{70B5068E-A542-4471-88F1-45ED11E4D6A9}" srcOrd="0" destOrd="0" presId="urn:microsoft.com/office/officeart/2005/8/layout/list1"/>
    <dgm:cxn modelId="{25AD16B5-19AE-467B-A054-46908BA735A6}" type="presParOf" srcId="{6E9B55A6-4C04-4161-9E24-8F3CB73AA3E0}" destId="{57586200-A161-44C1-A84E-2AACDF39A271}" srcOrd="0" destOrd="0" presId="urn:microsoft.com/office/officeart/2005/8/layout/list1"/>
    <dgm:cxn modelId="{1E21651E-A22B-46EA-91A1-0FDBF7196F6B}" type="presParOf" srcId="{57586200-A161-44C1-A84E-2AACDF39A271}" destId="{67E41568-EE18-473B-86D7-F531C9CEFD69}" srcOrd="0" destOrd="0" presId="urn:microsoft.com/office/officeart/2005/8/layout/list1"/>
    <dgm:cxn modelId="{FC4FA3C3-F5B3-4D64-AE2A-6B19E7B702BF}" type="presParOf" srcId="{57586200-A161-44C1-A84E-2AACDF39A271}" destId="{2CD63BBE-333E-4E3A-B223-22B87124F635}" srcOrd="1" destOrd="0" presId="urn:microsoft.com/office/officeart/2005/8/layout/list1"/>
    <dgm:cxn modelId="{91E5416E-0142-4B20-A629-9990D94A593B}" type="presParOf" srcId="{6E9B55A6-4C04-4161-9E24-8F3CB73AA3E0}" destId="{050634D9-77E0-48B1-A4B6-6CC4C8D25638}" srcOrd="1" destOrd="0" presId="urn:microsoft.com/office/officeart/2005/8/layout/list1"/>
    <dgm:cxn modelId="{BA4199A6-3A47-4FAC-9F03-7816009DD6EF}" type="presParOf" srcId="{6E9B55A6-4C04-4161-9E24-8F3CB73AA3E0}" destId="{0291467D-BD9E-4189-80FC-CACC777072B0}" srcOrd="2" destOrd="0" presId="urn:microsoft.com/office/officeart/2005/8/layout/list1"/>
    <dgm:cxn modelId="{405EF586-9E90-4811-8EE9-C9A2622D2AAE}" type="presParOf" srcId="{6E9B55A6-4C04-4161-9E24-8F3CB73AA3E0}" destId="{77E9BD6A-6BD0-4165-89FF-83767DD7E184}" srcOrd="3" destOrd="0" presId="urn:microsoft.com/office/officeart/2005/8/layout/list1"/>
    <dgm:cxn modelId="{D35E1306-0ADD-4248-8C58-9988488E22BB}" type="presParOf" srcId="{6E9B55A6-4C04-4161-9E24-8F3CB73AA3E0}" destId="{8640815B-1554-4927-9FF7-08FD09980868}" srcOrd="4" destOrd="0" presId="urn:microsoft.com/office/officeart/2005/8/layout/list1"/>
    <dgm:cxn modelId="{9AA32064-F936-47FD-8654-569BD40D3D78}" type="presParOf" srcId="{8640815B-1554-4927-9FF7-08FD09980868}" destId="{70B5068E-A542-4471-88F1-45ED11E4D6A9}" srcOrd="0" destOrd="0" presId="urn:microsoft.com/office/officeart/2005/8/layout/list1"/>
    <dgm:cxn modelId="{25126F14-7790-4DDC-A689-A29D42D69FB3}" type="presParOf" srcId="{8640815B-1554-4927-9FF7-08FD09980868}" destId="{D7832246-E3A8-42D4-9440-E22F8B5BACDB}" srcOrd="1" destOrd="0" presId="urn:microsoft.com/office/officeart/2005/8/layout/list1"/>
    <dgm:cxn modelId="{AD2687A8-4569-40C5-90E1-C842783ABE71}" type="presParOf" srcId="{6E9B55A6-4C04-4161-9E24-8F3CB73AA3E0}" destId="{B2D3997B-E8C1-4CDC-BCE2-88872AC3F1B7}" srcOrd="5" destOrd="0" presId="urn:microsoft.com/office/officeart/2005/8/layout/list1"/>
    <dgm:cxn modelId="{25BB1143-79FB-4F02-A494-246EEBBD7644}" type="presParOf" srcId="{6E9B55A6-4C04-4161-9E24-8F3CB73AA3E0}" destId="{F0A35EF4-93FD-4AD6-9100-19801F014F9A}" srcOrd="6" destOrd="0" presId="urn:microsoft.com/office/officeart/2005/8/layout/list1"/>
    <dgm:cxn modelId="{51B8457D-61F0-4FC9-A65A-F9E37AC8B5AF}" type="presParOf" srcId="{6E9B55A6-4C04-4161-9E24-8F3CB73AA3E0}" destId="{AAB12175-A786-4E5F-AAD3-11DB2268C2E8}" srcOrd="7" destOrd="0" presId="urn:microsoft.com/office/officeart/2005/8/layout/list1"/>
    <dgm:cxn modelId="{91A62385-4A12-4F51-ACF0-72BD24ADC048}" type="presParOf" srcId="{6E9B55A6-4C04-4161-9E24-8F3CB73AA3E0}" destId="{CF1D1E95-F6DF-4661-B679-F88203B42E38}" srcOrd="8" destOrd="0" presId="urn:microsoft.com/office/officeart/2005/8/layout/list1"/>
    <dgm:cxn modelId="{A15FB527-C42D-4825-9C08-1AA59DB8409C}" type="presParOf" srcId="{CF1D1E95-F6DF-4661-B679-F88203B42E38}" destId="{3C53107E-A19B-4D42-8087-B916128DFC47}" srcOrd="0" destOrd="0" presId="urn:microsoft.com/office/officeart/2005/8/layout/list1"/>
    <dgm:cxn modelId="{8FF5F4DE-BAEE-4589-BE67-0158F52D7C59}" type="presParOf" srcId="{CF1D1E95-F6DF-4661-B679-F88203B42E38}" destId="{D04C9658-345E-4E4C-ABE9-337FEAC597FE}" srcOrd="1" destOrd="0" presId="urn:microsoft.com/office/officeart/2005/8/layout/list1"/>
    <dgm:cxn modelId="{AA8C46FA-A7FF-4B13-BC94-3F189DC6A312}" type="presParOf" srcId="{6E9B55A6-4C04-4161-9E24-8F3CB73AA3E0}" destId="{B1557ECF-2A3E-4507-A59A-2FEFE943096E}" srcOrd="9" destOrd="0" presId="urn:microsoft.com/office/officeart/2005/8/layout/list1"/>
    <dgm:cxn modelId="{DB7F7E8E-EC02-45DB-89C9-1BBE21C83CD4}" type="presParOf" srcId="{6E9B55A6-4C04-4161-9E24-8F3CB73AA3E0}" destId="{E646B9FF-774A-4B73-96EF-D74448F051FC}"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B254EF-7CED-485C-AA7B-F652A5B1B21D}">
      <dsp:nvSpPr>
        <dsp:cNvPr id="0" name=""/>
        <dsp:cNvSpPr/>
      </dsp:nvSpPr>
      <dsp:spPr>
        <a:xfrm>
          <a:off x="5863074" y="3869503"/>
          <a:ext cx="217756" cy="322893"/>
        </a:xfrm>
        <a:custGeom>
          <a:avLst/>
          <a:gdLst/>
          <a:ahLst/>
          <a:cxnLst/>
          <a:rect l="0" t="0" r="0" b="0"/>
          <a:pathLst>
            <a:path>
              <a:moveTo>
                <a:pt x="0" y="0"/>
              </a:moveTo>
              <a:lnTo>
                <a:pt x="0" y="211595"/>
              </a:lnTo>
              <a:lnTo>
                <a:pt x="217756" y="211595"/>
              </a:lnTo>
              <a:lnTo>
                <a:pt x="217756" y="3228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9B2BFB-6553-46FF-9A0B-AA2681D35788}">
      <dsp:nvSpPr>
        <dsp:cNvPr id="0" name=""/>
        <dsp:cNvSpPr/>
      </dsp:nvSpPr>
      <dsp:spPr>
        <a:xfrm>
          <a:off x="5788100" y="2486491"/>
          <a:ext cx="91440" cy="433598"/>
        </a:xfrm>
        <a:custGeom>
          <a:avLst/>
          <a:gdLst/>
          <a:ahLst/>
          <a:cxnLst/>
          <a:rect l="0" t="0" r="0" b="0"/>
          <a:pathLst>
            <a:path>
              <a:moveTo>
                <a:pt x="45720" y="0"/>
              </a:moveTo>
              <a:lnTo>
                <a:pt x="45720" y="322300"/>
              </a:lnTo>
              <a:lnTo>
                <a:pt x="74974" y="322300"/>
              </a:lnTo>
              <a:lnTo>
                <a:pt x="74974" y="433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FD82-4CC0-4C54-B31E-AF18850191A5}">
      <dsp:nvSpPr>
        <dsp:cNvPr id="0" name=""/>
        <dsp:cNvSpPr/>
      </dsp:nvSpPr>
      <dsp:spPr>
        <a:xfrm>
          <a:off x="4655305" y="744565"/>
          <a:ext cx="1178515" cy="280743"/>
        </a:xfrm>
        <a:custGeom>
          <a:avLst/>
          <a:gdLst/>
          <a:ahLst/>
          <a:cxnLst/>
          <a:rect l="0" t="0" r="0" b="0"/>
          <a:pathLst>
            <a:path>
              <a:moveTo>
                <a:pt x="0" y="0"/>
              </a:moveTo>
              <a:lnTo>
                <a:pt x="0" y="169445"/>
              </a:lnTo>
              <a:lnTo>
                <a:pt x="1178515" y="169445"/>
              </a:lnTo>
              <a:lnTo>
                <a:pt x="1178515" y="280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FC570-F5D0-42DD-A941-7A71667B0F7E}">
      <dsp:nvSpPr>
        <dsp:cNvPr id="0" name=""/>
        <dsp:cNvSpPr/>
      </dsp:nvSpPr>
      <dsp:spPr>
        <a:xfrm>
          <a:off x="3217722" y="3317278"/>
          <a:ext cx="698242" cy="319598"/>
        </a:xfrm>
        <a:custGeom>
          <a:avLst/>
          <a:gdLst/>
          <a:ahLst/>
          <a:cxnLst/>
          <a:rect l="0" t="0" r="0" b="0"/>
          <a:pathLst>
            <a:path>
              <a:moveTo>
                <a:pt x="0" y="0"/>
              </a:moveTo>
              <a:lnTo>
                <a:pt x="0" y="208300"/>
              </a:lnTo>
              <a:lnTo>
                <a:pt x="698242" y="208300"/>
              </a:lnTo>
              <a:lnTo>
                <a:pt x="698242" y="319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5B752-5285-4B3D-A962-522D99DBF3C9}">
      <dsp:nvSpPr>
        <dsp:cNvPr id="0" name=""/>
        <dsp:cNvSpPr/>
      </dsp:nvSpPr>
      <dsp:spPr>
        <a:xfrm>
          <a:off x="2105225" y="4370466"/>
          <a:ext cx="91440" cy="378722"/>
        </a:xfrm>
        <a:custGeom>
          <a:avLst/>
          <a:gdLst/>
          <a:ahLst/>
          <a:cxnLst/>
          <a:rect l="0" t="0" r="0" b="0"/>
          <a:pathLst>
            <a:path>
              <a:moveTo>
                <a:pt x="45720" y="0"/>
              </a:moveTo>
              <a:lnTo>
                <a:pt x="45720" y="267424"/>
              </a:lnTo>
              <a:lnTo>
                <a:pt x="77881" y="267424"/>
              </a:lnTo>
              <a:lnTo>
                <a:pt x="77881" y="378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8FAE8-CC12-4302-A1BC-9FDCC04E2BE8}">
      <dsp:nvSpPr>
        <dsp:cNvPr id="0" name=""/>
        <dsp:cNvSpPr/>
      </dsp:nvSpPr>
      <dsp:spPr>
        <a:xfrm>
          <a:off x="2150945" y="3317278"/>
          <a:ext cx="1066777" cy="290287"/>
        </a:xfrm>
        <a:custGeom>
          <a:avLst/>
          <a:gdLst/>
          <a:ahLst/>
          <a:cxnLst/>
          <a:rect l="0" t="0" r="0" b="0"/>
          <a:pathLst>
            <a:path>
              <a:moveTo>
                <a:pt x="1066777" y="0"/>
              </a:moveTo>
              <a:lnTo>
                <a:pt x="1066777" y="178989"/>
              </a:lnTo>
              <a:lnTo>
                <a:pt x="0" y="178989"/>
              </a:lnTo>
              <a:lnTo>
                <a:pt x="0" y="2902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327775-CB9E-4E1B-B648-3F4AB2DC07BD}">
      <dsp:nvSpPr>
        <dsp:cNvPr id="0" name=""/>
        <dsp:cNvSpPr/>
      </dsp:nvSpPr>
      <dsp:spPr>
        <a:xfrm>
          <a:off x="3111523" y="2175152"/>
          <a:ext cx="91440" cy="379226"/>
        </a:xfrm>
        <a:custGeom>
          <a:avLst/>
          <a:gdLst/>
          <a:ahLst/>
          <a:cxnLst/>
          <a:rect l="0" t="0" r="0" b="0"/>
          <a:pathLst>
            <a:path>
              <a:moveTo>
                <a:pt x="45720" y="0"/>
              </a:moveTo>
              <a:lnTo>
                <a:pt x="45720" y="267928"/>
              </a:lnTo>
              <a:lnTo>
                <a:pt x="106199" y="267928"/>
              </a:lnTo>
              <a:lnTo>
                <a:pt x="106199" y="3792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1D32B2-228B-4CE5-8C90-CA39ED10CDE2}">
      <dsp:nvSpPr>
        <dsp:cNvPr id="0" name=""/>
        <dsp:cNvSpPr/>
      </dsp:nvSpPr>
      <dsp:spPr>
        <a:xfrm>
          <a:off x="3157243" y="744565"/>
          <a:ext cx="1498062" cy="349412"/>
        </a:xfrm>
        <a:custGeom>
          <a:avLst/>
          <a:gdLst/>
          <a:ahLst/>
          <a:cxnLst/>
          <a:rect l="0" t="0" r="0" b="0"/>
          <a:pathLst>
            <a:path>
              <a:moveTo>
                <a:pt x="1498062" y="0"/>
              </a:moveTo>
              <a:lnTo>
                <a:pt x="1498062" y="238114"/>
              </a:lnTo>
              <a:lnTo>
                <a:pt x="0" y="238114"/>
              </a:lnTo>
              <a:lnTo>
                <a:pt x="0" y="349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19934-3399-4CB0-A524-BC74216008F1}">
      <dsp:nvSpPr>
        <dsp:cNvPr id="0" name=""/>
        <dsp:cNvSpPr/>
      </dsp:nvSpPr>
      <dsp:spPr>
        <a:xfrm>
          <a:off x="3966959" y="2561"/>
          <a:ext cx="1376692" cy="742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E5ACF-B28B-403E-B990-992AD81273D5}">
      <dsp:nvSpPr>
        <dsp:cNvPr id="0" name=""/>
        <dsp:cNvSpPr/>
      </dsp:nvSpPr>
      <dsp:spPr>
        <a:xfrm>
          <a:off x="4100450" y="129378"/>
          <a:ext cx="1376692" cy="7420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e-DE" sz="1200" kern="1200" smtClean="0"/>
            <a:t>Ziele und Vorgehensweisen</a:t>
          </a:r>
        </a:p>
      </dsp:txBody>
      <dsp:txXfrm>
        <a:off x="4100450" y="129378"/>
        <a:ext cx="1376692" cy="742004"/>
      </dsp:txXfrm>
    </dsp:sp>
    <dsp:sp modelId="{73412179-3676-44A3-8977-D0348B67456B}">
      <dsp:nvSpPr>
        <dsp:cNvPr id="0" name=""/>
        <dsp:cNvSpPr/>
      </dsp:nvSpPr>
      <dsp:spPr>
        <a:xfrm>
          <a:off x="2285536" y="1093978"/>
          <a:ext cx="1743412" cy="1081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FF614-16BF-4DE7-8E54-B2B2CA67E61D}">
      <dsp:nvSpPr>
        <dsp:cNvPr id="0" name=""/>
        <dsp:cNvSpPr/>
      </dsp:nvSpPr>
      <dsp:spPr>
        <a:xfrm>
          <a:off x="2419027" y="1220794"/>
          <a:ext cx="1743412" cy="108117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Ermittlung von Prozessschwankungen bei unterschiedlichen Vormaterialien mit Hilfe statistischer Mittel</a:t>
          </a:r>
          <a:endParaRPr lang="de-DE" sz="1000" kern="1200"/>
        </a:p>
      </dsp:txBody>
      <dsp:txXfrm>
        <a:off x="2419027" y="1220794"/>
        <a:ext cx="1743412" cy="1081174"/>
      </dsp:txXfrm>
    </dsp:sp>
    <dsp:sp modelId="{115AAE60-A09E-4A76-847B-BEB433CFD033}">
      <dsp:nvSpPr>
        <dsp:cNvPr id="0" name=""/>
        <dsp:cNvSpPr/>
      </dsp:nvSpPr>
      <dsp:spPr>
        <a:xfrm>
          <a:off x="2410370" y="2554378"/>
          <a:ext cx="1614704" cy="762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FF496-8EB8-43FC-82EA-0F92D893BDD4}">
      <dsp:nvSpPr>
        <dsp:cNvPr id="0" name=""/>
        <dsp:cNvSpPr/>
      </dsp:nvSpPr>
      <dsp:spPr>
        <a:xfrm>
          <a:off x="2543860" y="2681194"/>
          <a:ext cx="1614704" cy="7628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Die unterschiedlichen Chargen  durchlaufen alle Fertigungsstufen </a:t>
          </a:r>
          <a:endParaRPr lang="de-DE" sz="1000" kern="1200"/>
        </a:p>
      </dsp:txBody>
      <dsp:txXfrm>
        <a:off x="2543860" y="2681194"/>
        <a:ext cx="1614704" cy="762899"/>
      </dsp:txXfrm>
    </dsp:sp>
    <dsp:sp modelId="{0775A66A-D751-49D1-BCAE-6FFBD7214300}">
      <dsp:nvSpPr>
        <dsp:cNvPr id="0" name=""/>
        <dsp:cNvSpPr/>
      </dsp:nvSpPr>
      <dsp:spPr>
        <a:xfrm>
          <a:off x="1550236" y="3607566"/>
          <a:ext cx="1201417" cy="762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407F1-8FA4-4857-A33B-1207DA35DB3D}">
      <dsp:nvSpPr>
        <dsp:cNvPr id="0" name=""/>
        <dsp:cNvSpPr/>
      </dsp:nvSpPr>
      <dsp:spPr>
        <a:xfrm>
          <a:off x="1683727" y="3734382"/>
          <a:ext cx="1201417" cy="7628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Messergebnisse werden in Tabellen festgehalten und statistisch ausgewertet</a:t>
          </a:r>
          <a:endParaRPr lang="de-DE" sz="1000" kern="1200"/>
        </a:p>
      </dsp:txBody>
      <dsp:txXfrm>
        <a:off x="1683727" y="3734382"/>
        <a:ext cx="1201417" cy="762899"/>
      </dsp:txXfrm>
    </dsp:sp>
    <dsp:sp modelId="{7DD2FFF1-7B2D-45EC-93FB-F454D90F5C80}">
      <dsp:nvSpPr>
        <dsp:cNvPr id="0" name=""/>
        <dsp:cNvSpPr/>
      </dsp:nvSpPr>
      <dsp:spPr>
        <a:xfrm>
          <a:off x="1266371" y="4749188"/>
          <a:ext cx="1833470" cy="16741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ADF0E-2DA4-45D9-8C2B-BA98B6C4B7C0}">
      <dsp:nvSpPr>
        <dsp:cNvPr id="0" name=""/>
        <dsp:cNvSpPr/>
      </dsp:nvSpPr>
      <dsp:spPr>
        <a:xfrm>
          <a:off x="1399862" y="4876005"/>
          <a:ext cx="1833470" cy="16741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Endziel ist die Bestimmung des Vormaterials mit den insgesamt geringsten Prozessschwankungen, was zukünftig eine kontinuierliche Qualität und eine Ausschussreduzierung in der Serienfertigung mit sich bringen soll</a:t>
          </a:r>
          <a:endParaRPr lang="de-DE" sz="1000" kern="1200"/>
        </a:p>
      </dsp:txBody>
      <dsp:txXfrm>
        <a:off x="1399862" y="4876005"/>
        <a:ext cx="1833470" cy="1674161"/>
      </dsp:txXfrm>
    </dsp:sp>
    <dsp:sp modelId="{544D512C-79BE-4A23-8FFB-10144D6B85E4}">
      <dsp:nvSpPr>
        <dsp:cNvPr id="0" name=""/>
        <dsp:cNvSpPr/>
      </dsp:nvSpPr>
      <dsp:spPr>
        <a:xfrm>
          <a:off x="3099842" y="3636876"/>
          <a:ext cx="1632245" cy="1092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2B775-5559-4432-BDE5-68FA03DAD2C6}">
      <dsp:nvSpPr>
        <dsp:cNvPr id="0" name=""/>
        <dsp:cNvSpPr/>
      </dsp:nvSpPr>
      <dsp:spPr>
        <a:xfrm>
          <a:off x="3233333" y="3763692"/>
          <a:ext cx="1632245" cy="1092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Auf jeder Stufe wird mit den dazu vorgesehenen Messverfahren  die ausschlaggebende Profilform (Aussenkontur) gemessen</a:t>
          </a:r>
        </a:p>
      </dsp:txBody>
      <dsp:txXfrm>
        <a:off x="3233333" y="3763692"/>
        <a:ext cx="1632245" cy="1092991"/>
      </dsp:txXfrm>
    </dsp:sp>
    <dsp:sp modelId="{EDA74054-AFED-467E-AF30-8D162ADF6DEF}">
      <dsp:nvSpPr>
        <dsp:cNvPr id="0" name=""/>
        <dsp:cNvSpPr/>
      </dsp:nvSpPr>
      <dsp:spPr>
        <a:xfrm>
          <a:off x="4619031" y="1025309"/>
          <a:ext cx="2429578" cy="14611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A9A92-D262-473C-9EAA-50D123F6B4C2}">
      <dsp:nvSpPr>
        <dsp:cNvPr id="0" name=""/>
        <dsp:cNvSpPr/>
      </dsp:nvSpPr>
      <dsp:spPr>
        <a:xfrm>
          <a:off x="4752522" y="1152125"/>
          <a:ext cx="2429578" cy="14611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Spezifische Untersuchung des Einflusses verschiedener Wirkteile in Hinblick auf die Prozessfähigkeit bei bestimmter Bearbeitungsstufe  (Kröpfen)</a:t>
          </a:r>
          <a:endParaRPr lang="de-DE" sz="1000" kern="1200"/>
        </a:p>
      </dsp:txBody>
      <dsp:txXfrm>
        <a:off x="4752522" y="1152125"/>
        <a:ext cx="2429578" cy="1461182"/>
      </dsp:txXfrm>
    </dsp:sp>
    <dsp:sp modelId="{28C5FD5B-812A-4E39-8AA6-73A4B26291C6}">
      <dsp:nvSpPr>
        <dsp:cNvPr id="0" name=""/>
        <dsp:cNvSpPr/>
      </dsp:nvSpPr>
      <dsp:spPr>
        <a:xfrm>
          <a:off x="5051859" y="2920090"/>
          <a:ext cx="1622429" cy="949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7EEDB-4200-486E-9052-8F8313FD4127}">
      <dsp:nvSpPr>
        <dsp:cNvPr id="0" name=""/>
        <dsp:cNvSpPr/>
      </dsp:nvSpPr>
      <dsp:spPr>
        <a:xfrm>
          <a:off x="5185350" y="3046906"/>
          <a:ext cx="1622429" cy="9494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Materialien einer Charge werden auf der Fertigungsstufe mit verschiedenen Wirkteilkombinationen bearbeitet</a:t>
          </a:r>
          <a:endParaRPr lang="de-DE" sz="1000" kern="1200"/>
        </a:p>
      </dsp:txBody>
      <dsp:txXfrm>
        <a:off x="5185350" y="3046906"/>
        <a:ext cx="1622429" cy="949413"/>
      </dsp:txXfrm>
    </dsp:sp>
    <dsp:sp modelId="{EBAEDA88-1A06-44EA-9E25-63E457F5D77F}">
      <dsp:nvSpPr>
        <dsp:cNvPr id="0" name=""/>
        <dsp:cNvSpPr/>
      </dsp:nvSpPr>
      <dsp:spPr>
        <a:xfrm>
          <a:off x="5300084" y="4192397"/>
          <a:ext cx="1561494" cy="1086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4010F-F84B-44C1-8A1C-337D7355837F}">
      <dsp:nvSpPr>
        <dsp:cNvPr id="0" name=""/>
        <dsp:cNvSpPr/>
      </dsp:nvSpPr>
      <dsp:spPr>
        <a:xfrm>
          <a:off x="5433575" y="4319213"/>
          <a:ext cx="1561494" cy="10860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Nach Durchführung des Prozesses der jeweiligen Kombination, soll eine Sichtprüfung der Wirkteile sowie des Prozessresultats  neue Erkenntnisse liefern </a:t>
          </a:r>
          <a:endParaRPr lang="de-DE" sz="1000" kern="1200"/>
        </a:p>
      </dsp:txBody>
      <dsp:txXfrm>
        <a:off x="5433575" y="4319213"/>
        <a:ext cx="1561494" cy="10860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953E54-E7D9-4D5C-9240-D541E211415B}">
      <dsp:nvSpPr>
        <dsp:cNvPr id="0" name=""/>
        <dsp:cNvSpPr/>
      </dsp:nvSpPr>
      <dsp:spPr>
        <a:xfrm>
          <a:off x="0" y="252699"/>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B2763-3FB3-4619-AA00-BB12BB2C0ECA}">
      <dsp:nvSpPr>
        <dsp:cNvPr id="0" name=""/>
        <dsp:cNvSpPr/>
      </dsp:nvSpPr>
      <dsp:spPr>
        <a:xfrm>
          <a:off x="304800" y="31299"/>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Streckbiegen</a:t>
          </a:r>
        </a:p>
      </dsp:txBody>
      <dsp:txXfrm>
        <a:off x="304800" y="31299"/>
        <a:ext cx="4267200" cy="442800"/>
      </dsp:txXfrm>
    </dsp:sp>
    <dsp:sp modelId="{5856AD6A-B16D-4440-922A-E1664830811D}">
      <dsp:nvSpPr>
        <dsp:cNvPr id="0" name=""/>
        <dsp:cNvSpPr/>
      </dsp:nvSpPr>
      <dsp:spPr>
        <a:xfrm>
          <a:off x="0" y="9331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63A2AF-4B14-4961-9A00-73883A18362C}">
      <dsp:nvSpPr>
        <dsp:cNvPr id="0" name=""/>
        <dsp:cNvSpPr/>
      </dsp:nvSpPr>
      <dsp:spPr>
        <a:xfrm>
          <a:off x="304800" y="711699"/>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Fräsen</a:t>
          </a:r>
          <a:endParaRPr lang="de-DE" sz="1500" kern="1200"/>
        </a:p>
      </dsp:txBody>
      <dsp:txXfrm>
        <a:off x="304800" y="711699"/>
        <a:ext cx="4267200" cy="442800"/>
      </dsp:txXfrm>
    </dsp:sp>
    <dsp:sp modelId="{8A2D0CDD-BAB5-4C60-8EF2-5713E87EA4AD}">
      <dsp:nvSpPr>
        <dsp:cNvPr id="0" name=""/>
        <dsp:cNvSpPr/>
      </dsp:nvSpPr>
      <dsp:spPr>
        <a:xfrm>
          <a:off x="0" y="16135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42DC2-DEB4-49CC-A6A1-0F472ACCA8A2}">
      <dsp:nvSpPr>
        <dsp:cNvPr id="0" name=""/>
        <dsp:cNvSpPr/>
      </dsp:nvSpPr>
      <dsp:spPr>
        <a:xfrm>
          <a:off x="304800" y="1392100"/>
          <a:ext cx="4267200" cy="44280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Kröpfen</a:t>
          </a:r>
          <a:endParaRPr lang="de-DE" sz="1500" kern="1200"/>
        </a:p>
      </dsp:txBody>
      <dsp:txXfrm>
        <a:off x="304800" y="1392100"/>
        <a:ext cx="4267200" cy="442800"/>
      </dsp:txXfrm>
    </dsp:sp>
    <dsp:sp modelId="{17678AE0-DD9B-487E-829B-F4FA46AC0CFE}">
      <dsp:nvSpPr>
        <dsp:cNvPr id="0" name=""/>
        <dsp:cNvSpPr/>
      </dsp:nvSpPr>
      <dsp:spPr>
        <a:xfrm>
          <a:off x="0" y="22939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A0BD4E-EE0C-49B1-B640-4B15D6468597}">
      <dsp:nvSpPr>
        <dsp:cNvPr id="0" name=""/>
        <dsp:cNvSpPr/>
      </dsp:nvSpPr>
      <dsp:spPr>
        <a:xfrm>
          <a:off x="311694" y="2075068"/>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Polieren</a:t>
          </a:r>
          <a:endParaRPr lang="de-DE" sz="1500" kern="1200"/>
        </a:p>
      </dsp:txBody>
      <dsp:txXfrm>
        <a:off x="311694" y="2075068"/>
        <a:ext cx="4267200" cy="442800"/>
      </dsp:txXfrm>
    </dsp:sp>
    <dsp:sp modelId="{1BCC0098-0D25-4131-A9DA-DEC5413AE1EF}">
      <dsp:nvSpPr>
        <dsp:cNvPr id="0" name=""/>
        <dsp:cNvSpPr/>
      </dsp:nvSpPr>
      <dsp:spPr>
        <a:xfrm>
          <a:off x="0" y="29743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615E8E-90CF-4934-A79C-FE6D7A972052}">
      <dsp:nvSpPr>
        <dsp:cNvPr id="0" name=""/>
        <dsp:cNvSpPr/>
      </dsp:nvSpPr>
      <dsp:spPr>
        <a:xfrm>
          <a:off x="304800" y="2752900"/>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Eloxieren</a:t>
          </a:r>
          <a:endParaRPr lang="de-DE" sz="1500" kern="1200"/>
        </a:p>
      </dsp:txBody>
      <dsp:txXfrm>
        <a:off x="304800" y="2752900"/>
        <a:ext cx="4267200" cy="442800"/>
      </dsp:txXfrm>
    </dsp:sp>
    <dsp:sp modelId="{ABDB4A5E-D952-4FAB-9822-5772753D4AA1}">
      <dsp:nvSpPr>
        <dsp:cNvPr id="0" name=""/>
        <dsp:cNvSpPr/>
      </dsp:nvSpPr>
      <dsp:spPr>
        <a:xfrm>
          <a:off x="0" y="36547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8E4A9-2B52-42A8-920A-D6F899B6F1B6}">
      <dsp:nvSpPr>
        <dsp:cNvPr id="0" name=""/>
        <dsp:cNvSpPr/>
      </dsp:nvSpPr>
      <dsp:spPr>
        <a:xfrm>
          <a:off x="304800" y="3433300"/>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DURApro Beschichten</a:t>
          </a:r>
          <a:endParaRPr lang="de-DE" sz="1500" kern="1200"/>
        </a:p>
      </dsp:txBody>
      <dsp:txXfrm>
        <a:off x="304800" y="3433300"/>
        <a:ext cx="4267200" cy="44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91467D-BD9E-4189-80FC-CACC777072B0}">
      <dsp:nvSpPr>
        <dsp:cNvPr id="0" name=""/>
        <dsp:cNvSpPr/>
      </dsp:nvSpPr>
      <dsp:spPr>
        <a:xfrm>
          <a:off x="0" y="8623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D63BBE-333E-4E3A-B223-22B87124F635}">
      <dsp:nvSpPr>
        <dsp:cNvPr id="0" name=""/>
        <dsp:cNvSpPr/>
      </dsp:nvSpPr>
      <dsp:spPr>
        <a:xfrm>
          <a:off x="278414" y="7147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Erziehlung hervorragender Oberflächenqualität</a:t>
          </a:r>
          <a:endParaRPr lang="de-DE" sz="1000" kern="1200"/>
        </a:p>
      </dsp:txBody>
      <dsp:txXfrm>
        <a:off x="278414" y="714752"/>
        <a:ext cx="3897796" cy="295200"/>
      </dsp:txXfrm>
    </dsp:sp>
    <dsp:sp modelId="{F0A35EF4-93FD-4AD6-9100-19801F014F9A}">
      <dsp:nvSpPr>
        <dsp:cNvPr id="0" name=""/>
        <dsp:cNvSpPr/>
      </dsp:nvSpPr>
      <dsp:spPr>
        <a:xfrm>
          <a:off x="0" y="13159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32246-E3A8-42D4-9440-E22F8B5BACDB}">
      <dsp:nvSpPr>
        <dsp:cNvPr id="0" name=""/>
        <dsp:cNvSpPr/>
      </dsp:nvSpPr>
      <dsp:spPr>
        <a:xfrm>
          <a:off x="278414" y="11683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Minimierung der Rückfederung</a:t>
          </a:r>
          <a:endParaRPr lang="de-DE" sz="1000" kern="1200"/>
        </a:p>
      </dsp:txBody>
      <dsp:txXfrm>
        <a:off x="278414" y="1168352"/>
        <a:ext cx="3897796" cy="295200"/>
      </dsp:txXfrm>
    </dsp:sp>
    <dsp:sp modelId="{E646B9FF-774A-4B73-96EF-D74448F051FC}">
      <dsp:nvSpPr>
        <dsp:cNvPr id="0" name=""/>
        <dsp:cNvSpPr/>
      </dsp:nvSpPr>
      <dsp:spPr>
        <a:xfrm>
          <a:off x="0" y="17695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4C9658-345E-4E4C-ABE9-337FEAC597FE}">
      <dsp:nvSpPr>
        <dsp:cNvPr id="0" name=""/>
        <dsp:cNvSpPr/>
      </dsp:nvSpPr>
      <dsp:spPr>
        <a:xfrm>
          <a:off x="278414" y="16219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Stege werden bei Auswahl des Umformverfahrens berücksichtigt</a:t>
          </a:r>
          <a:endParaRPr lang="de-DE" sz="1000" kern="1200"/>
        </a:p>
      </dsp:txBody>
      <dsp:txXfrm>
        <a:off x="278414" y="1621952"/>
        <a:ext cx="3897796" cy="2952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AFDEA4B-F68B-4657-8A90-006825AAFDF4}" type="datetimeFigureOut">
              <a:rPr lang="de-DE" smtClean="0"/>
              <a:pPr/>
              <a:t>07.07.2014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EA4B-F68B-4657-8A90-006825AAFDF4}" type="datetimeFigureOut">
              <a:rPr lang="de-DE" smtClean="0"/>
              <a:pPr/>
              <a:t>07.07.2014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811C2-BD20-4209-BD05-AA797C50BEBD}"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3568" y="1268760"/>
            <a:ext cx="7772400" cy="4680520"/>
          </a:xfrm>
        </p:spPr>
        <p:txBody>
          <a:bodyPr>
            <a:normAutofit/>
          </a:bodyPr>
          <a:lstStyle/>
          <a:p>
            <a:r>
              <a:rPr lang="de-DE" b="1" i="1" smtClean="0"/>
              <a:t>Einfluss des Ausgangs- und Werkzeugmaterials auf Umformprozesse zur Herstellung von Verzierungselementen in der Automobilbranche</a:t>
            </a:r>
            <a:r>
              <a:rPr lang="de-DE" smtClean="0"/>
              <a:t/>
            </a:r>
            <a:br>
              <a:rPr lang="de-DE" smtClean="0"/>
            </a:b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Spannungen in der Deformierungszone beim Streckbiegen</a:t>
            </a:r>
            <a:br>
              <a:rPr lang="de-DE" smtClean="0"/>
            </a:br>
            <a:endParaRPr lang="de-DE"/>
          </a:p>
        </p:txBody>
      </p:sp>
      <p:pic>
        <p:nvPicPr>
          <p:cNvPr id="5" name="Grafik 4" descr="neutralefaser.png"/>
          <p:cNvPicPr>
            <a:picLocks noChangeAspect="1"/>
          </p:cNvPicPr>
          <p:nvPr/>
        </p:nvPicPr>
        <p:blipFill>
          <a:blip r:embed="rId2" cstate="print"/>
          <a:stretch>
            <a:fillRect/>
          </a:stretch>
        </p:blipFill>
        <p:spPr>
          <a:xfrm>
            <a:off x="2000571" y="1729000"/>
            <a:ext cx="5142857" cy="340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Streckbiegemaschine und Biegewerkzeug</a:t>
            </a:r>
            <a:endParaRPr lang="de-DE"/>
          </a:p>
        </p:txBody>
      </p:sp>
      <p:pic>
        <p:nvPicPr>
          <p:cNvPr id="5" name="Inhaltsplatzhalter 4" descr="20131023_132557.jpg"/>
          <p:cNvPicPr>
            <a:picLocks noGrp="1" noChangeAspect="1"/>
          </p:cNvPicPr>
          <p:nvPr>
            <p:ph sz="half" idx="1"/>
          </p:nvPr>
        </p:nvPicPr>
        <p:blipFill>
          <a:blip r:embed="rId2" cstate="print"/>
          <a:stretch>
            <a:fillRect/>
          </a:stretch>
        </p:blipFill>
        <p:spPr>
          <a:xfrm>
            <a:off x="179512" y="2407500"/>
            <a:ext cx="3816424" cy="2862318"/>
          </a:xfrm>
        </p:spPr>
      </p:pic>
      <p:pic>
        <p:nvPicPr>
          <p:cNvPr id="6" name="Inhaltsplatzhalter 5" descr="steckbiegeeinheit.jpg"/>
          <p:cNvPicPr>
            <a:picLocks noGrp="1" noChangeAspect="1"/>
          </p:cNvPicPr>
          <p:nvPr>
            <p:ph sz="half" idx="2"/>
          </p:nvPr>
        </p:nvPicPr>
        <p:blipFill>
          <a:blip r:embed="rId3" cstate="print"/>
          <a:stretch>
            <a:fillRect/>
          </a:stretch>
        </p:blipFill>
        <p:spPr>
          <a:xfrm>
            <a:off x="4384936" y="2420888"/>
            <a:ext cx="4602250" cy="28803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Entscheidende Bauteilgeometrie der Untersuchung</a:t>
            </a:r>
            <a:endParaRPr lang="de-DE"/>
          </a:p>
        </p:txBody>
      </p:sp>
      <p:pic>
        <p:nvPicPr>
          <p:cNvPr id="5" name="Inhaltsplatzhalter 4" descr="vdkdorient.jpg"/>
          <p:cNvPicPr>
            <a:picLocks noGrp="1" noChangeAspect="1"/>
          </p:cNvPicPr>
          <p:nvPr>
            <p:ph sz="half" idx="1"/>
          </p:nvPr>
        </p:nvPicPr>
        <p:blipFill>
          <a:blip r:embed="rId2" cstate="print"/>
          <a:stretch>
            <a:fillRect/>
          </a:stretch>
        </p:blipFill>
        <p:spPr>
          <a:xfrm>
            <a:off x="3342224" y="2132856"/>
            <a:ext cx="5497504" cy="2393441"/>
          </a:xfrm>
        </p:spPr>
      </p:pic>
      <p:sp>
        <p:nvSpPr>
          <p:cNvPr id="6" name="Textfeld 5"/>
          <p:cNvSpPr txBox="1"/>
          <p:nvPr/>
        </p:nvSpPr>
        <p:spPr>
          <a:xfrm>
            <a:off x="3635896" y="4653136"/>
            <a:ext cx="4968552" cy="369332"/>
          </a:xfrm>
          <a:prstGeom prst="rect">
            <a:avLst/>
          </a:prstGeom>
          <a:noFill/>
        </p:spPr>
        <p:txBody>
          <a:bodyPr wrap="square" rtlCol="0">
            <a:spAutoFit/>
          </a:bodyPr>
          <a:lstStyle/>
          <a:p>
            <a:r>
              <a:rPr lang="de-DE" b="1" i="1" smtClean="0"/>
              <a:t>Messpunkte und Orientierung der Aussenkontur</a:t>
            </a:r>
            <a:endParaRPr lang="de-DE" b="1" i="1"/>
          </a:p>
        </p:txBody>
      </p:sp>
      <p:sp>
        <p:nvSpPr>
          <p:cNvPr id="7" name="Textfeld 6"/>
          <p:cNvSpPr txBox="1"/>
          <p:nvPr/>
        </p:nvSpPr>
        <p:spPr>
          <a:xfrm>
            <a:off x="251520" y="2276872"/>
            <a:ext cx="2736304" cy="2308324"/>
          </a:xfrm>
          <a:prstGeom prst="rect">
            <a:avLst/>
          </a:prstGeom>
          <a:noFill/>
        </p:spPr>
        <p:txBody>
          <a:bodyPr wrap="square" rtlCol="0">
            <a:spAutoFit/>
          </a:bodyPr>
          <a:lstStyle/>
          <a:p>
            <a:pPr>
              <a:buFont typeface="Arial" pitchFamily="34" charset="0"/>
              <a:buChar char="•"/>
            </a:pPr>
            <a:r>
              <a:rPr lang="de-DE" smtClean="0"/>
              <a:t>Nennmaß der Aussenkontur ist Null</a:t>
            </a:r>
          </a:p>
          <a:p>
            <a:pPr>
              <a:buFont typeface="Arial" pitchFamily="34" charset="0"/>
              <a:buChar char="•"/>
            </a:pPr>
            <a:r>
              <a:rPr lang="de-DE" smtClean="0"/>
              <a:t>Positive Messwerte bedeuten insbesondere and den Messpunkte MP1 – </a:t>
            </a:r>
            <a:r>
              <a:rPr lang="de-DE" smtClean="0"/>
              <a:t>MP2 </a:t>
            </a:r>
            <a:r>
              <a:rPr lang="de-DE" smtClean="0"/>
              <a:t>und </a:t>
            </a:r>
            <a:r>
              <a:rPr lang="de-DE" smtClean="0"/>
              <a:t>MP </a:t>
            </a:r>
            <a:r>
              <a:rPr lang="de-DE" smtClean="0"/>
              <a:t>– MP10 eine erhöhte Rückfederung</a:t>
            </a:r>
          </a:p>
          <a:p>
            <a:endParaRPr 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Messmethode</a:t>
            </a:r>
            <a:endParaRPr lang="de-DE"/>
          </a:p>
        </p:txBody>
      </p:sp>
      <p:pic>
        <p:nvPicPr>
          <p:cNvPr id="3" name="Grafik 2" descr="messlehre.jpg"/>
          <p:cNvPicPr>
            <a:picLocks noChangeAspect="1"/>
          </p:cNvPicPr>
          <p:nvPr/>
        </p:nvPicPr>
        <p:blipFill>
          <a:blip r:embed="rId2" cstate="print"/>
          <a:stretch>
            <a:fillRect/>
          </a:stretch>
        </p:blipFill>
        <p:spPr>
          <a:xfrm>
            <a:off x="899592" y="1340768"/>
            <a:ext cx="7237934" cy="2736995"/>
          </a:xfrm>
          <a:prstGeom prst="rect">
            <a:avLst/>
          </a:prstGeom>
        </p:spPr>
      </p:pic>
      <p:sp>
        <p:nvSpPr>
          <p:cNvPr id="4" name="Textfeld 3"/>
          <p:cNvSpPr txBox="1"/>
          <p:nvPr/>
        </p:nvSpPr>
        <p:spPr>
          <a:xfrm>
            <a:off x="2411760" y="4365104"/>
            <a:ext cx="4176464" cy="646331"/>
          </a:xfrm>
          <a:prstGeom prst="rect">
            <a:avLst/>
          </a:prstGeom>
          <a:noFill/>
        </p:spPr>
        <p:txBody>
          <a:bodyPr wrap="square" rtlCol="0">
            <a:spAutoFit/>
          </a:bodyPr>
          <a:lstStyle/>
          <a:p>
            <a:r>
              <a:rPr lang="de-DE" b="1" i="1" smtClean="0"/>
              <a:t>Eingelegtes Bauteil in Messlehre.</a:t>
            </a:r>
          </a:p>
          <a:p>
            <a:r>
              <a:rPr lang="de-DE" b="1" i="1" smtClean="0"/>
              <a:t>Einbausituation soll simuliert werden.</a:t>
            </a:r>
            <a:endParaRPr lang="de-DE"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20131023_132921.jpg"/>
          <p:cNvPicPr>
            <a:picLocks noChangeAspect="1"/>
          </p:cNvPicPr>
          <p:nvPr/>
        </p:nvPicPr>
        <p:blipFill>
          <a:blip r:embed="rId2" cstate="print"/>
          <a:stretch>
            <a:fillRect/>
          </a:stretch>
        </p:blipFill>
        <p:spPr>
          <a:xfrm>
            <a:off x="107504" y="3284984"/>
            <a:ext cx="3024335" cy="2268251"/>
          </a:xfrm>
          <a:prstGeom prst="rect">
            <a:avLst/>
          </a:prstGeom>
        </p:spPr>
      </p:pic>
      <p:pic>
        <p:nvPicPr>
          <p:cNvPr id="4" name="Grafik 3" descr="messpunktevdkda3.png"/>
          <p:cNvPicPr>
            <a:picLocks noChangeAspect="1"/>
          </p:cNvPicPr>
          <p:nvPr/>
        </p:nvPicPr>
        <p:blipFill>
          <a:blip r:embed="rId3" cstate="print"/>
          <a:stretch>
            <a:fillRect/>
          </a:stretch>
        </p:blipFill>
        <p:spPr>
          <a:xfrm>
            <a:off x="3491881" y="3260936"/>
            <a:ext cx="5120786" cy="2277010"/>
          </a:xfrm>
          <a:prstGeom prst="rect">
            <a:avLst/>
          </a:prstGeom>
        </p:spPr>
      </p:pic>
      <p:cxnSp>
        <p:nvCxnSpPr>
          <p:cNvPr id="9" name="Gewinkelte Verbindung 8"/>
          <p:cNvCxnSpPr/>
          <p:nvPr/>
        </p:nvCxnSpPr>
        <p:spPr>
          <a:xfrm flipV="1">
            <a:off x="395536" y="2708920"/>
            <a:ext cx="2088232" cy="576064"/>
          </a:xfrm>
          <a:prstGeom prst="bentConnector3">
            <a:avLst>
              <a:gd name="adj1" fmla="val 14969"/>
            </a:avLst>
          </a:prstGeom>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683568" y="1772816"/>
            <a:ext cx="3240360" cy="923330"/>
          </a:xfrm>
          <a:prstGeom prst="rect">
            <a:avLst/>
          </a:prstGeom>
          <a:noFill/>
        </p:spPr>
        <p:txBody>
          <a:bodyPr wrap="square" rtlCol="0">
            <a:spAutoFit/>
          </a:bodyPr>
          <a:lstStyle/>
          <a:p>
            <a:r>
              <a:rPr lang="de-DE" smtClean="0"/>
              <a:t>Abfahren der Messpunkte „Kontur aussen“ mit der Messuhr</a:t>
            </a:r>
            <a:endParaRPr lang="de-DE"/>
          </a:p>
        </p:txBody>
      </p:sp>
      <p:cxnSp>
        <p:nvCxnSpPr>
          <p:cNvPr id="16" name="Gewinkelte Verbindung 15"/>
          <p:cNvCxnSpPr/>
          <p:nvPr/>
        </p:nvCxnSpPr>
        <p:spPr>
          <a:xfrm flipV="1">
            <a:off x="4283968" y="2708920"/>
            <a:ext cx="3600400" cy="864096"/>
          </a:xfrm>
          <a:prstGeom prst="bentConnector3">
            <a:avLst>
              <a:gd name="adj1" fmla="val -3029"/>
            </a:avLst>
          </a:prstGeom>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139952" y="2060848"/>
            <a:ext cx="4320480" cy="646331"/>
          </a:xfrm>
          <a:prstGeom prst="rect">
            <a:avLst/>
          </a:prstGeom>
          <a:noFill/>
        </p:spPr>
        <p:txBody>
          <a:bodyPr wrap="square" rtlCol="0">
            <a:spAutoFit/>
          </a:bodyPr>
          <a:lstStyle/>
          <a:p>
            <a:r>
              <a:rPr lang="de-DE" smtClean="0"/>
              <a:t>Grün markiert Messpunkte der Aussenkontur</a:t>
            </a:r>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MessblattOriginal.jpg"/>
          <p:cNvPicPr>
            <a:picLocks noChangeAspect="1"/>
          </p:cNvPicPr>
          <p:nvPr/>
        </p:nvPicPr>
        <p:blipFill>
          <a:blip r:embed="rId2" cstate="print"/>
          <a:stretch>
            <a:fillRect/>
          </a:stretch>
        </p:blipFill>
        <p:spPr>
          <a:xfrm>
            <a:off x="3491880" y="2636912"/>
            <a:ext cx="5184576" cy="4007973"/>
          </a:xfrm>
          <a:prstGeom prst="rect">
            <a:avLst/>
          </a:prstGeom>
        </p:spPr>
      </p:pic>
      <p:cxnSp>
        <p:nvCxnSpPr>
          <p:cNvPr id="12" name="Gewinkelte Verbindung 11"/>
          <p:cNvCxnSpPr/>
          <p:nvPr/>
        </p:nvCxnSpPr>
        <p:spPr>
          <a:xfrm flipV="1">
            <a:off x="3635896" y="2204864"/>
            <a:ext cx="4824536" cy="432048"/>
          </a:xfrm>
          <a:prstGeom prst="bentConnector3">
            <a:avLst>
              <a:gd name="adj1" fmla="val 7090"/>
            </a:avLst>
          </a:prstGeom>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995936" y="1412776"/>
            <a:ext cx="4680520" cy="646331"/>
          </a:xfrm>
          <a:prstGeom prst="rect">
            <a:avLst/>
          </a:prstGeom>
          <a:noFill/>
        </p:spPr>
        <p:txBody>
          <a:bodyPr wrap="square" rtlCol="0">
            <a:spAutoFit/>
          </a:bodyPr>
          <a:lstStyle/>
          <a:p>
            <a:r>
              <a:rPr lang="de-DE" smtClean="0"/>
              <a:t>Messprotokoll zur Erfassung der Messergebnisse verschiedener Messbereiche</a:t>
            </a:r>
            <a:endParaRPr lang="de-DE"/>
          </a:p>
        </p:txBody>
      </p:sp>
      <p:cxnSp>
        <p:nvCxnSpPr>
          <p:cNvPr id="18" name="Gewinkelte Verbindung 17"/>
          <p:cNvCxnSpPr/>
          <p:nvPr/>
        </p:nvCxnSpPr>
        <p:spPr>
          <a:xfrm>
            <a:off x="755576" y="4725144"/>
            <a:ext cx="2736304" cy="576064"/>
          </a:xfrm>
          <a:prstGeom prst="bentConnector3">
            <a:avLst>
              <a:gd name="adj1" fmla="val 8448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683568" y="4365104"/>
            <a:ext cx="2160240" cy="369332"/>
          </a:xfrm>
          <a:prstGeom prst="rect">
            <a:avLst/>
          </a:prstGeom>
          <a:noFill/>
        </p:spPr>
        <p:txBody>
          <a:bodyPr wrap="square" rtlCol="0">
            <a:spAutoFit/>
          </a:bodyPr>
          <a:lstStyle/>
          <a:p>
            <a:r>
              <a:rPr lang="de-DE" smtClean="0"/>
              <a:t>Kontur aussen (grün)</a:t>
            </a:r>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Auswertungsmethode</a:t>
            </a:r>
            <a:endParaRPr lang="de-DE"/>
          </a:p>
        </p:txBody>
      </p:sp>
      <p:pic>
        <p:nvPicPr>
          <p:cNvPr id="3" name="Grafik 2" descr="F17elox.jpg"/>
          <p:cNvPicPr>
            <a:picLocks noChangeAspect="1"/>
          </p:cNvPicPr>
          <p:nvPr/>
        </p:nvPicPr>
        <p:blipFill>
          <a:blip r:embed="rId2" cstate="print"/>
          <a:stretch>
            <a:fillRect/>
          </a:stretch>
        </p:blipFill>
        <p:spPr>
          <a:xfrm>
            <a:off x="1979713" y="3009688"/>
            <a:ext cx="4032448" cy="1929357"/>
          </a:xfrm>
          <a:prstGeom prst="rect">
            <a:avLst/>
          </a:prstGeom>
        </p:spPr>
      </p:pic>
      <p:pic>
        <p:nvPicPr>
          <p:cNvPr id="6" name="Grafik 5" descr="StandardabweichungDesMittelwerts.jpg"/>
          <p:cNvPicPr>
            <a:picLocks noChangeAspect="1"/>
          </p:cNvPicPr>
          <p:nvPr/>
        </p:nvPicPr>
        <p:blipFill>
          <a:blip r:embed="rId3" cstate="print"/>
          <a:stretch>
            <a:fillRect/>
          </a:stretch>
        </p:blipFill>
        <p:spPr>
          <a:xfrm>
            <a:off x="4572000" y="1700808"/>
            <a:ext cx="3312368" cy="816851"/>
          </a:xfrm>
          <a:prstGeom prst="rect">
            <a:avLst/>
          </a:prstGeom>
        </p:spPr>
      </p:pic>
      <p:pic>
        <p:nvPicPr>
          <p:cNvPr id="7" name="Grafik 6" descr="StandardabweichungEmpirische.jpg"/>
          <p:cNvPicPr>
            <a:picLocks noChangeAspect="1"/>
          </p:cNvPicPr>
          <p:nvPr/>
        </p:nvPicPr>
        <p:blipFill>
          <a:blip r:embed="rId4" cstate="print"/>
          <a:stretch>
            <a:fillRect/>
          </a:stretch>
        </p:blipFill>
        <p:spPr>
          <a:xfrm>
            <a:off x="539552" y="1556792"/>
            <a:ext cx="2520280" cy="979163"/>
          </a:xfrm>
          <a:prstGeom prst="rect">
            <a:avLst/>
          </a:prstGeom>
        </p:spPr>
      </p:pic>
      <p:pic>
        <p:nvPicPr>
          <p:cNvPr id="8" name="Grafik 7" descr="ChargenWerte.jpg"/>
          <p:cNvPicPr>
            <a:picLocks noChangeAspect="1"/>
          </p:cNvPicPr>
          <p:nvPr/>
        </p:nvPicPr>
        <p:blipFill>
          <a:blip r:embed="rId5" cstate="print"/>
          <a:stretch>
            <a:fillRect/>
          </a:stretch>
        </p:blipFill>
        <p:spPr>
          <a:xfrm>
            <a:off x="2112873" y="5531974"/>
            <a:ext cx="3683263" cy="887478"/>
          </a:xfrm>
          <a:prstGeom prst="rect">
            <a:avLst/>
          </a:prstGeom>
        </p:spPr>
      </p:pic>
      <p:sp>
        <p:nvSpPr>
          <p:cNvPr id="9" name="Textfeld 8"/>
          <p:cNvSpPr txBox="1"/>
          <p:nvPr/>
        </p:nvSpPr>
        <p:spPr>
          <a:xfrm>
            <a:off x="755576" y="1628800"/>
            <a:ext cx="1368152" cy="369332"/>
          </a:xfrm>
          <a:prstGeom prst="rect">
            <a:avLst/>
          </a:prstGeom>
          <a:noFill/>
        </p:spPr>
        <p:txBody>
          <a:bodyPr wrap="square" rtlCol="0">
            <a:spAutoFit/>
          </a:bodyPr>
          <a:lstStyle/>
          <a:p>
            <a:endParaRPr lang="de-DE"/>
          </a:p>
        </p:txBody>
      </p:sp>
      <p:sp>
        <p:nvSpPr>
          <p:cNvPr id="10" name="Textfeld 9"/>
          <p:cNvSpPr txBox="1"/>
          <p:nvPr/>
        </p:nvSpPr>
        <p:spPr>
          <a:xfrm>
            <a:off x="611560" y="1412776"/>
            <a:ext cx="3240360" cy="307777"/>
          </a:xfrm>
          <a:prstGeom prst="rect">
            <a:avLst/>
          </a:prstGeom>
          <a:noFill/>
        </p:spPr>
        <p:txBody>
          <a:bodyPr wrap="square" rtlCol="0">
            <a:spAutoFit/>
          </a:bodyPr>
          <a:lstStyle/>
          <a:p>
            <a:r>
              <a:rPr lang="de-DE" sz="1400" b="1" i="1" smtClean="0">
                <a:solidFill>
                  <a:srgbClr val="FF0000"/>
                </a:solidFill>
              </a:rPr>
              <a:t>Empirische Standardabweichung</a:t>
            </a:r>
            <a:endParaRPr lang="de-DE" sz="1400" b="1" i="1">
              <a:solidFill>
                <a:srgbClr val="FF0000"/>
              </a:solidFill>
            </a:endParaRPr>
          </a:p>
        </p:txBody>
      </p:sp>
      <p:sp>
        <p:nvSpPr>
          <p:cNvPr id="11" name="Textfeld 10"/>
          <p:cNvSpPr txBox="1"/>
          <p:nvPr/>
        </p:nvSpPr>
        <p:spPr>
          <a:xfrm>
            <a:off x="4716016" y="1340768"/>
            <a:ext cx="4032448" cy="523220"/>
          </a:xfrm>
          <a:prstGeom prst="rect">
            <a:avLst/>
          </a:prstGeom>
          <a:noFill/>
        </p:spPr>
        <p:txBody>
          <a:bodyPr wrap="square" rtlCol="0">
            <a:spAutoFit/>
          </a:bodyPr>
          <a:lstStyle/>
          <a:p>
            <a:r>
              <a:rPr lang="de-DE" sz="1400" b="1" i="1" smtClean="0">
                <a:solidFill>
                  <a:srgbClr val="FF0000"/>
                </a:solidFill>
              </a:rPr>
              <a:t>Standardabweichung des Mittelwerts (mit Berücksichtigung des Vertrauensbereichs)</a:t>
            </a:r>
            <a:endParaRPr lang="de-DE" sz="1400" b="1" i="1">
              <a:solidFill>
                <a:srgbClr val="FF0000"/>
              </a:solidFill>
            </a:endParaRPr>
          </a:p>
        </p:txBody>
      </p:sp>
      <p:cxnSp>
        <p:nvCxnSpPr>
          <p:cNvPr id="13" name="Gerade Verbindung mit Pfeil 12"/>
          <p:cNvCxnSpPr/>
          <p:nvPr/>
        </p:nvCxnSpPr>
        <p:spPr>
          <a:xfrm flipH="1" flipV="1">
            <a:off x="2267744" y="2492896"/>
            <a:ext cx="1440160"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3851920" y="2348880"/>
            <a:ext cx="936104" cy="6480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Gewinkelte Verbindung 18"/>
          <p:cNvCxnSpPr>
            <a:stCxn id="3" idx="3"/>
          </p:cNvCxnSpPr>
          <p:nvPr/>
        </p:nvCxnSpPr>
        <p:spPr>
          <a:xfrm flipV="1">
            <a:off x="6012161" y="3501008"/>
            <a:ext cx="2664295" cy="473359"/>
          </a:xfrm>
          <a:prstGeom prst="bentConnector3">
            <a:avLst>
              <a:gd name="adj1" fmla="val 7992"/>
            </a:avLst>
          </a:prstGeom>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300192" y="3068960"/>
            <a:ext cx="2376264" cy="430887"/>
          </a:xfrm>
          <a:prstGeom prst="rect">
            <a:avLst/>
          </a:prstGeom>
          <a:noFill/>
        </p:spPr>
        <p:txBody>
          <a:bodyPr wrap="square" rtlCol="0">
            <a:spAutoFit/>
          </a:bodyPr>
          <a:lstStyle/>
          <a:p>
            <a:r>
              <a:rPr lang="de-DE" sz="1100" b="1" i="1" smtClean="0"/>
              <a:t>Messergebnisse einer Charge (nach spezifischer Bearbeitungsstufe) </a:t>
            </a:r>
            <a:endParaRPr lang="de-DE" sz="1100" b="1" i="1"/>
          </a:p>
        </p:txBody>
      </p:sp>
      <p:cxnSp>
        <p:nvCxnSpPr>
          <p:cNvPr id="24" name="Form 23"/>
          <p:cNvCxnSpPr/>
          <p:nvPr/>
        </p:nvCxnSpPr>
        <p:spPr>
          <a:xfrm>
            <a:off x="5940152" y="4221088"/>
            <a:ext cx="2808312" cy="576064"/>
          </a:xfrm>
          <a:prstGeom prst="bentConnector3">
            <a:avLst>
              <a:gd name="adj1" fmla="val 10667"/>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6444208" y="4509120"/>
            <a:ext cx="2699792" cy="261610"/>
          </a:xfrm>
          <a:prstGeom prst="rect">
            <a:avLst/>
          </a:prstGeom>
          <a:noFill/>
        </p:spPr>
        <p:txBody>
          <a:bodyPr wrap="square" rtlCol="0">
            <a:spAutoFit/>
          </a:bodyPr>
          <a:lstStyle/>
          <a:p>
            <a:r>
              <a:rPr lang="de-DE" sz="1100" b="1" i="1" smtClean="0"/>
              <a:t>Pro Charge 20 Teile</a:t>
            </a:r>
            <a:endParaRPr lang="de-DE" sz="1100" b="1" i="1"/>
          </a:p>
        </p:txBody>
      </p:sp>
      <p:cxnSp>
        <p:nvCxnSpPr>
          <p:cNvPr id="33" name="Gerade Verbindung mit Pfeil 32"/>
          <p:cNvCxnSpPr>
            <a:endCxn id="8" idx="1"/>
          </p:cNvCxnSpPr>
          <p:nvPr/>
        </p:nvCxnSpPr>
        <p:spPr>
          <a:xfrm>
            <a:off x="1763688" y="5805264"/>
            <a:ext cx="349185" cy="17044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179512" y="5445224"/>
            <a:ext cx="1656184" cy="938719"/>
          </a:xfrm>
          <a:prstGeom prst="rect">
            <a:avLst/>
          </a:prstGeom>
          <a:noFill/>
        </p:spPr>
        <p:txBody>
          <a:bodyPr wrap="square" rtlCol="0">
            <a:spAutoFit/>
          </a:bodyPr>
          <a:lstStyle/>
          <a:p>
            <a:r>
              <a:rPr lang="de-DE" sz="1100" b="1" i="1" smtClean="0"/>
              <a:t>Einige Chargen mit Materialkennwerten, es wurden zusätzlich F18 und F19 Proben in der Versuchsreihe gefahren</a:t>
            </a:r>
            <a:endParaRPr lang="de-DE" sz="1100" b="1"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498178"/>
          </a:xfrm>
        </p:spPr>
        <p:txBody>
          <a:bodyPr>
            <a:normAutofit fontScale="90000"/>
          </a:bodyPr>
          <a:lstStyle/>
          <a:p>
            <a:r>
              <a:rPr lang="de-DE" smtClean="0"/>
              <a:t>Einschränkungen durch Rücksichtnahme auf die Serienfertigung</a:t>
            </a:r>
            <a:endParaRPr lang="de-DE"/>
          </a:p>
        </p:txBody>
      </p:sp>
      <p:sp>
        <p:nvSpPr>
          <p:cNvPr id="6" name="Textfeld 5"/>
          <p:cNvSpPr txBox="1"/>
          <p:nvPr/>
        </p:nvSpPr>
        <p:spPr>
          <a:xfrm>
            <a:off x="179512" y="2492896"/>
            <a:ext cx="4752528" cy="3785652"/>
          </a:xfrm>
          <a:prstGeom prst="rect">
            <a:avLst/>
          </a:prstGeom>
          <a:noFill/>
        </p:spPr>
        <p:txBody>
          <a:bodyPr wrap="square" rtlCol="0">
            <a:spAutoFit/>
          </a:bodyPr>
          <a:lstStyle/>
          <a:p>
            <a:pPr>
              <a:buFont typeface="Arial" pitchFamily="34" charset="0"/>
              <a:buChar char="•"/>
            </a:pPr>
            <a:r>
              <a:rPr lang="de-DE" sz="2000" smtClean="0"/>
              <a:t>Streckbiegemaschine musste auf das Serienmaterial F13 eingerichtet bleiben</a:t>
            </a:r>
          </a:p>
          <a:p>
            <a:pPr>
              <a:buFont typeface="Arial" pitchFamily="34" charset="0"/>
              <a:buChar char="•"/>
            </a:pPr>
            <a:r>
              <a:rPr lang="de-DE" sz="2000" smtClean="0"/>
              <a:t>Bearbeitungsstufe Schleifen/Polieren </a:t>
            </a:r>
            <a:r>
              <a:rPr lang="de-DE" sz="2000" smtClean="0"/>
              <a:t>wurde, aufgrund von Kapazitätsmangel, </a:t>
            </a:r>
            <a:r>
              <a:rPr lang="de-DE" sz="2000" smtClean="0"/>
              <a:t> </a:t>
            </a:r>
            <a:r>
              <a:rPr lang="de-DE" sz="2000" smtClean="0"/>
              <a:t>teilweise in die Prototypenfertigung </a:t>
            </a:r>
            <a:r>
              <a:rPr lang="de-DE" sz="2000" smtClean="0"/>
              <a:t>ausgelagert</a:t>
            </a:r>
            <a:endParaRPr lang="de-DE" sz="2000" smtClean="0"/>
          </a:p>
          <a:p>
            <a:pPr>
              <a:buFont typeface="Arial" pitchFamily="34" charset="0"/>
              <a:buChar char="•"/>
            </a:pPr>
            <a:r>
              <a:rPr lang="de-DE" sz="2000" smtClean="0"/>
              <a:t>Durch Bearbeitungsfehler </a:t>
            </a:r>
            <a:r>
              <a:rPr lang="de-DE" sz="2000" smtClean="0"/>
              <a:t>wurden</a:t>
            </a:r>
            <a:r>
              <a:rPr lang="de-DE" sz="2000" smtClean="0"/>
              <a:t> </a:t>
            </a:r>
            <a:r>
              <a:rPr lang="de-DE" sz="2000" smtClean="0"/>
              <a:t>zusätzliche Chargen einiger Festigkeitsklassen </a:t>
            </a:r>
            <a:r>
              <a:rPr lang="de-DE" sz="2000" smtClean="0"/>
              <a:t>gefahren</a:t>
            </a:r>
            <a:endParaRPr lang="de-DE" sz="2000" smtClean="0"/>
          </a:p>
          <a:p>
            <a:pPr>
              <a:buFont typeface="Arial" pitchFamily="34" charset="0"/>
              <a:buChar char="•"/>
            </a:pPr>
            <a:r>
              <a:rPr lang="de-DE" sz="2000" smtClean="0"/>
              <a:t>Beim Fräsprozess musste, aus Zeitgründen, beide Seiten der doppelten Spannvorrichtung genutzt werden</a:t>
            </a:r>
            <a:endParaRPr lang="de-DE" sz="2000"/>
          </a:p>
        </p:txBody>
      </p:sp>
      <p:sp>
        <p:nvSpPr>
          <p:cNvPr id="4" name="Pfeil nach rechts 3"/>
          <p:cNvSpPr/>
          <p:nvPr/>
        </p:nvSpPr>
        <p:spPr>
          <a:xfrm>
            <a:off x="5004048" y="3284984"/>
            <a:ext cx="165618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7020272" y="3068960"/>
            <a:ext cx="1656184" cy="1200329"/>
          </a:xfrm>
          <a:prstGeom prst="rect">
            <a:avLst/>
          </a:prstGeom>
          <a:noFill/>
        </p:spPr>
        <p:txBody>
          <a:bodyPr wrap="square" rtlCol="0">
            <a:spAutoFit/>
          </a:bodyPr>
          <a:lstStyle/>
          <a:p>
            <a:r>
              <a:rPr lang="de-DE" smtClean="0"/>
              <a:t>Leichte Einschränkung der Objektivität</a:t>
            </a:r>
          </a:p>
          <a:p>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Visualisierung der Resultate</a:t>
            </a:r>
            <a:endParaRPr lang="de-DE"/>
          </a:p>
        </p:txBody>
      </p:sp>
      <p:pic>
        <p:nvPicPr>
          <p:cNvPr id="5" name="Grafik 4" descr="StreckbiegenVisNEU.jpg"/>
          <p:cNvPicPr>
            <a:picLocks noChangeAspect="1"/>
          </p:cNvPicPr>
          <p:nvPr/>
        </p:nvPicPr>
        <p:blipFill>
          <a:blip r:embed="rId2" cstate="print"/>
          <a:stretch>
            <a:fillRect/>
          </a:stretch>
        </p:blipFill>
        <p:spPr>
          <a:xfrm>
            <a:off x="179512" y="2492896"/>
            <a:ext cx="4445314" cy="2880320"/>
          </a:xfrm>
          <a:prstGeom prst="rect">
            <a:avLst/>
          </a:prstGeom>
        </p:spPr>
      </p:pic>
      <p:pic>
        <p:nvPicPr>
          <p:cNvPr id="6" name="Grafik 5" descr="StreckbieTabNEU.jpg"/>
          <p:cNvPicPr>
            <a:picLocks noChangeAspect="1"/>
          </p:cNvPicPr>
          <p:nvPr/>
        </p:nvPicPr>
        <p:blipFill>
          <a:blip r:embed="rId3" cstate="print"/>
          <a:stretch>
            <a:fillRect/>
          </a:stretch>
        </p:blipFill>
        <p:spPr>
          <a:xfrm>
            <a:off x="4644008" y="2492896"/>
            <a:ext cx="4182980" cy="3366440"/>
          </a:xfrm>
          <a:prstGeom prst="rect">
            <a:avLst/>
          </a:prstGeom>
        </p:spPr>
      </p:pic>
      <p:sp>
        <p:nvSpPr>
          <p:cNvPr id="7" name="Textfeld 6"/>
          <p:cNvSpPr txBox="1"/>
          <p:nvPr/>
        </p:nvSpPr>
        <p:spPr>
          <a:xfrm>
            <a:off x="395536" y="5411450"/>
            <a:ext cx="3600400" cy="1446550"/>
          </a:xfrm>
          <a:prstGeom prst="rect">
            <a:avLst/>
          </a:prstGeom>
          <a:noFill/>
        </p:spPr>
        <p:txBody>
          <a:bodyPr wrap="square" rtlCol="0">
            <a:spAutoFit/>
          </a:bodyPr>
          <a:lstStyle/>
          <a:p>
            <a:r>
              <a:rPr lang="de-DE" sz="1100" b="1" i="1" smtClean="0"/>
              <a:t>Vergleich Messwerte (Mittelwerte) und Prozessschwankungen (durch die Standardabweichung visualisiert). Asymmetrie der Resultate aufgrund von nicht hinreichender Kalibrierung des Biegewerkzeugs. Prozessschwankungen bei F13 insbesondere an den signifikanten Messpunkten MP1 und MP10 am größten. Geringste Prozessschwankung und maximale Rückfederung bei F17.</a:t>
            </a:r>
            <a:endParaRPr lang="de-DE" sz="1100" b="1" i="1"/>
          </a:p>
        </p:txBody>
      </p:sp>
      <p:sp>
        <p:nvSpPr>
          <p:cNvPr id="10" name="Textfeld 9"/>
          <p:cNvSpPr txBox="1"/>
          <p:nvPr/>
        </p:nvSpPr>
        <p:spPr>
          <a:xfrm>
            <a:off x="2915816" y="1268760"/>
            <a:ext cx="3528392" cy="400110"/>
          </a:xfrm>
          <a:prstGeom prst="rect">
            <a:avLst/>
          </a:prstGeom>
          <a:noFill/>
        </p:spPr>
        <p:txBody>
          <a:bodyPr wrap="square" rtlCol="0">
            <a:spAutoFit/>
          </a:bodyPr>
          <a:lstStyle/>
          <a:p>
            <a:r>
              <a:rPr lang="de-DE" sz="2000" smtClean="0"/>
              <a:t>Streckbiegen erster Durchgang</a:t>
            </a:r>
            <a:endParaRPr lang="de-DE" sz="2000"/>
          </a:p>
        </p:txBody>
      </p:sp>
      <p:cxnSp>
        <p:nvCxnSpPr>
          <p:cNvPr id="12" name="Gerade Verbindung mit Pfeil 11"/>
          <p:cNvCxnSpPr/>
          <p:nvPr/>
        </p:nvCxnSpPr>
        <p:spPr>
          <a:xfrm flipH="1">
            <a:off x="3131840" y="1628800"/>
            <a:ext cx="936104"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4211960" y="1628800"/>
            <a:ext cx="1080120"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686800" cy="1143000"/>
          </a:xfrm>
        </p:spPr>
        <p:txBody>
          <a:bodyPr>
            <a:normAutofit/>
          </a:bodyPr>
          <a:lstStyle/>
          <a:p>
            <a:r>
              <a:rPr lang="de-DE" sz="3200" b="1" smtClean="0"/>
              <a:t>Materialverzug zur vorherigen Bearbeitungsstufe</a:t>
            </a:r>
            <a:endParaRPr lang="de-DE" sz="3200" b="1"/>
          </a:p>
        </p:txBody>
      </p:sp>
      <p:pic>
        <p:nvPicPr>
          <p:cNvPr id="7" name="Grafik 6" descr="DuraEloxNEU.jpg"/>
          <p:cNvPicPr>
            <a:picLocks noChangeAspect="1"/>
          </p:cNvPicPr>
          <p:nvPr/>
        </p:nvPicPr>
        <p:blipFill>
          <a:blip r:embed="rId2" cstate="print"/>
          <a:stretch>
            <a:fillRect/>
          </a:stretch>
        </p:blipFill>
        <p:spPr>
          <a:xfrm>
            <a:off x="0" y="2348880"/>
            <a:ext cx="4559215" cy="2729283"/>
          </a:xfrm>
          <a:prstGeom prst="rect">
            <a:avLst/>
          </a:prstGeom>
        </p:spPr>
      </p:pic>
      <p:pic>
        <p:nvPicPr>
          <p:cNvPr id="8" name="Grafik 7" descr="DuraEloxTabNEU.jpg"/>
          <p:cNvPicPr>
            <a:picLocks noChangeAspect="1"/>
          </p:cNvPicPr>
          <p:nvPr/>
        </p:nvPicPr>
        <p:blipFill>
          <a:blip r:embed="rId3" cstate="print"/>
          <a:stretch>
            <a:fillRect/>
          </a:stretch>
        </p:blipFill>
        <p:spPr>
          <a:xfrm rot="5400000">
            <a:off x="5768156" y="1190846"/>
            <a:ext cx="2217810" cy="4533878"/>
          </a:xfrm>
          <a:prstGeom prst="rect">
            <a:avLst/>
          </a:prstGeom>
        </p:spPr>
      </p:pic>
      <p:sp>
        <p:nvSpPr>
          <p:cNvPr id="9" name="Textfeld 8"/>
          <p:cNvSpPr txBox="1"/>
          <p:nvPr/>
        </p:nvSpPr>
        <p:spPr>
          <a:xfrm>
            <a:off x="539552" y="5085184"/>
            <a:ext cx="4104456" cy="1554272"/>
          </a:xfrm>
          <a:prstGeom prst="rect">
            <a:avLst/>
          </a:prstGeom>
          <a:noFill/>
        </p:spPr>
        <p:txBody>
          <a:bodyPr wrap="square" rtlCol="0">
            <a:spAutoFit/>
          </a:bodyPr>
          <a:lstStyle/>
          <a:p>
            <a:pPr>
              <a:buFont typeface="Symbol" pitchFamily="18" charset="2"/>
              <a:buChar char="-"/>
            </a:pPr>
            <a:r>
              <a:rPr lang="de-DE" sz="1100" b="1" i="1" smtClean="0"/>
              <a:t>F18 geringster Verzug</a:t>
            </a:r>
          </a:p>
          <a:p>
            <a:pPr>
              <a:buFont typeface="Symbol" pitchFamily="18" charset="2"/>
              <a:buChar char="-"/>
            </a:pPr>
            <a:r>
              <a:rPr lang="de-DE" sz="1100" b="1" i="1" smtClean="0"/>
              <a:t>F13 bei MP1 und MP10 größter Verzug zum Vorprozess</a:t>
            </a:r>
          </a:p>
          <a:p>
            <a:pPr>
              <a:buFont typeface="Symbol" pitchFamily="18" charset="2"/>
              <a:buChar char="-"/>
            </a:pPr>
            <a:r>
              <a:rPr lang="de-DE" sz="1100" b="1" i="1" smtClean="0"/>
              <a:t>Differenz der Standardabweichunge zum Vorprozess: </a:t>
            </a:r>
          </a:p>
          <a:p>
            <a:pPr>
              <a:buFont typeface="Arial" pitchFamily="34" charset="0"/>
              <a:buChar char="•"/>
            </a:pPr>
            <a:r>
              <a:rPr lang="de-DE" sz="1100" b="1" i="1" smtClean="0"/>
              <a:t>Vertikaler Balken oberhalb Messpunkt zeigt Vergrößerung der Prozesschwankung</a:t>
            </a:r>
          </a:p>
          <a:p>
            <a:pPr>
              <a:buFont typeface="Arial" pitchFamily="34" charset="0"/>
              <a:buChar char="•"/>
            </a:pPr>
            <a:r>
              <a:rPr lang="de-DE" sz="1100" b="1" i="1" smtClean="0"/>
              <a:t>Vertikaler Balken unterhalb Messpunkt zeigt Verkleinerung der  Prozessschwankung</a:t>
            </a:r>
          </a:p>
          <a:p>
            <a:pPr>
              <a:buFont typeface="Symbol" pitchFamily="18" charset="2"/>
              <a:buChar char="-"/>
            </a:pPr>
            <a:endParaRPr lang="de-DE"/>
          </a:p>
        </p:txBody>
      </p:sp>
      <p:sp>
        <p:nvSpPr>
          <p:cNvPr id="10" name="Textfeld 9"/>
          <p:cNvSpPr txBox="1"/>
          <p:nvPr/>
        </p:nvSpPr>
        <p:spPr>
          <a:xfrm>
            <a:off x="2555776" y="1052736"/>
            <a:ext cx="4176464" cy="461665"/>
          </a:xfrm>
          <a:prstGeom prst="rect">
            <a:avLst/>
          </a:prstGeom>
          <a:noFill/>
        </p:spPr>
        <p:txBody>
          <a:bodyPr wrap="square" rtlCol="0">
            <a:spAutoFit/>
          </a:bodyPr>
          <a:lstStyle/>
          <a:p>
            <a:r>
              <a:rPr lang="de-DE" sz="2400" smtClean="0"/>
              <a:t>Offsetwerte zum Vorprozess </a:t>
            </a:r>
            <a:endParaRPr lang="de-DE" sz="2400"/>
          </a:p>
        </p:txBody>
      </p:sp>
      <p:sp>
        <p:nvSpPr>
          <p:cNvPr id="11" name="Textfeld 10"/>
          <p:cNvSpPr txBox="1"/>
          <p:nvPr/>
        </p:nvSpPr>
        <p:spPr>
          <a:xfrm>
            <a:off x="2195736" y="1484784"/>
            <a:ext cx="1296144" cy="369332"/>
          </a:xfrm>
          <a:prstGeom prst="rect">
            <a:avLst/>
          </a:prstGeom>
          <a:noFill/>
        </p:spPr>
        <p:txBody>
          <a:bodyPr wrap="square" rtlCol="0">
            <a:spAutoFit/>
          </a:bodyPr>
          <a:lstStyle/>
          <a:p>
            <a:r>
              <a:rPr lang="de-DE" b="1" i="1" smtClean="0"/>
              <a:t>Eloxieren</a:t>
            </a:r>
            <a:endParaRPr lang="de-DE" b="1" i="1"/>
          </a:p>
        </p:txBody>
      </p:sp>
      <p:sp>
        <p:nvSpPr>
          <p:cNvPr id="13" name="Textfeld 12"/>
          <p:cNvSpPr txBox="1"/>
          <p:nvPr/>
        </p:nvSpPr>
        <p:spPr>
          <a:xfrm>
            <a:off x="4788024" y="1484784"/>
            <a:ext cx="2304256" cy="369332"/>
          </a:xfrm>
          <a:prstGeom prst="rect">
            <a:avLst/>
          </a:prstGeom>
          <a:noFill/>
        </p:spPr>
        <p:txBody>
          <a:bodyPr wrap="square" rtlCol="0">
            <a:spAutoFit/>
          </a:bodyPr>
          <a:lstStyle/>
          <a:p>
            <a:r>
              <a:rPr lang="de-DE" b="1" i="1" smtClean="0"/>
              <a:t>DURApro</a:t>
            </a:r>
            <a:r>
              <a:rPr lang="de-DE" i="1" smtClean="0"/>
              <a:t> </a:t>
            </a:r>
            <a:r>
              <a:rPr lang="de-DE" b="1" i="1" smtClean="0"/>
              <a:t>Beschichten</a:t>
            </a:r>
            <a:endParaRPr lang="de-DE" b="1" i="1"/>
          </a:p>
        </p:txBody>
      </p:sp>
      <p:sp>
        <p:nvSpPr>
          <p:cNvPr id="15" name="Pfeil nach rechts 14"/>
          <p:cNvSpPr/>
          <p:nvPr/>
        </p:nvSpPr>
        <p:spPr>
          <a:xfrm>
            <a:off x="3419872" y="1484784"/>
            <a:ext cx="1296144" cy="36004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17" name="Abgerundetes Rechteck 16"/>
          <p:cNvSpPr/>
          <p:nvPr/>
        </p:nvSpPr>
        <p:spPr>
          <a:xfrm>
            <a:off x="539552" y="5661248"/>
            <a:ext cx="3888432" cy="720080"/>
          </a:xfrm>
          <a:prstGeom prst="roundRect">
            <a:avLst/>
          </a:prstGeom>
          <a:solidFill>
            <a:schemeClr val="accent1">
              <a:alpha val="2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5436096" y="5805264"/>
            <a:ext cx="1728192" cy="369332"/>
          </a:xfrm>
          <a:prstGeom prst="rect">
            <a:avLst/>
          </a:prstGeom>
          <a:noFill/>
        </p:spPr>
        <p:txBody>
          <a:bodyPr wrap="square" rtlCol="0">
            <a:spAutoFit/>
          </a:bodyPr>
          <a:lstStyle/>
          <a:p>
            <a:r>
              <a:rPr lang="de-DE" b="1" smtClean="0">
                <a:solidFill>
                  <a:schemeClr val="accent1"/>
                </a:solidFill>
              </a:rPr>
              <a:t>Konvention</a:t>
            </a:r>
            <a:endParaRPr lang="de-DE" b="1">
              <a:solidFill>
                <a:schemeClr val="accent1"/>
              </a:solidFill>
            </a:endParaRPr>
          </a:p>
        </p:txBody>
      </p:sp>
      <p:cxnSp>
        <p:nvCxnSpPr>
          <p:cNvPr id="20" name="Gerade Verbindung mit Pfeil 19"/>
          <p:cNvCxnSpPr/>
          <p:nvPr/>
        </p:nvCxnSpPr>
        <p:spPr>
          <a:xfrm flipH="1">
            <a:off x="4499992" y="6021288"/>
            <a:ext cx="86409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Untersuchungsobjekt</a:t>
            </a:r>
            <a:endParaRPr lang="de-DE"/>
          </a:p>
        </p:txBody>
      </p:sp>
      <p:sp>
        <p:nvSpPr>
          <p:cNvPr id="3" name="Inhaltsplatzhalter 2"/>
          <p:cNvSpPr>
            <a:spLocks noGrp="1"/>
          </p:cNvSpPr>
          <p:nvPr>
            <p:ph idx="1"/>
          </p:nvPr>
        </p:nvSpPr>
        <p:spPr/>
        <p:txBody>
          <a:bodyPr/>
          <a:lstStyle/>
          <a:p>
            <a:pPr>
              <a:buNone/>
            </a:pPr>
            <a:r>
              <a:rPr lang="de-DE" smtClean="0"/>
              <a:t>Verdeckkastendeckel des Audi A3 Cabriolets</a:t>
            </a:r>
            <a:endParaRPr lang="de-DE"/>
          </a:p>
          <a:p>
            <a:pPr>
              <a:buNone/>
            </a:pPr>
            <a:endParaRPr lang="de-DE" smtClean="0"/>
          </a:p>
          <a:p>
            <a:pPr>
              <a:buNone/>
            </a:pPr>
            <a:endParaRPr lang="de-DE"/>
          </a:p>
        </p:txBody>
      </p:sp>
      <p:pic>
        <p:nvPicPr>
          <p:cNvPr id="4" name="Grafik 3" descr="audia3verd.png"/>
          <p:cNvPicPr>
            <a:picLocks noChangeAspect="1"/>
          </p:cNvPicPr>
          <p:nvPr/>
        </p:nvPicPr>
        <p:blipFill>
          <a:blip r:embed="rId2" cstate="print"/>
          <a:stretch>
            <a:fillRect/>
          </a:stretch>
        </p:blipFill>
        <p:spPr>
          <a:xfrm>
            <a:off x="467544" y="2492896"/>
            <a:ext cx="3600400" cy="3403019"/>
          </a:xfrm>
          <a:prstGeom prst="rect">
            <a:avLst/>
          </a:prstGeom>
        </p:spPr>
      </p:pic>
      <p:pic>
        <p:nvPicPr>
          <p:cNvPr id="5" name="Grafik 4" descr="BauteilNeu.jpg"/>
          <p:cNvPicPr>
            <a:picLocks noChangeAspect="1"/>
          </p:cNvPicPr>
          <p:nvPr/>
        </p:nvPicPr>
        <p:blipFill>
          <a:blip r:embed="rId3" cstate="print"/>
          <a:stretch>
            <a:fillRect/>
          </a:stretch>
        </p:blipFill>
        <p:spPr>
          <a:xfrm>
            <a:off x="4211960" y="2564904"/>
            <a:ext cx="4729030" cy="24482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de-DE" i="1" smtClean="0"/>
              <a:t>Anforderungen an Bauteil</a:t>
            </a:r>
            <a:br>
              <a:rPr lang="de-DE" i="1" smtClean="0"/>
            </a:br>
            <a:endParaRPr lang="de-DE" i="1"/>
          </a:p>
        </p:txBody>
      </p:sp>
      <p:sp>
        <p:nvSpPr>
          <p:cNvPr id="5" name="Textfeld 4"/>
          <p:cNvSpPr txBox="1"/>
          <p:nvPr/>
        </p:nvSpPr>
        <p:spPr>
          <a:xfrm>
            <a:off x="2483768" y="1412776"/>
            <a:ext cx="4896544" cy="2677656"/>
          </a:xfrm>
          <a:prstGeom prst="rect">
            <a:avLst/>
          </a:prstGeom>
          <a:noFill/>
        </p:spPr>
        <p:txBody>
          <a:bodyPr wrap="square" rtlCol="0">
            <a:spAutoFit/>
          </a:bodyPr>
          <a:lstStyle/>
          <a:p>
            <a:pPr>
              <a:buFont typeface="Wingdings" pitchFamily="2" charset="2"/>
              <a:buChar char="§"/>
            </a:pPr>
            <a:r>
              <a:rPr lang="de-DE" sz="2400" smtClean="0"/>
              <a:t>Keine Beulen</a:t>
            </a:r>
          </a:p>
          <a:p>
            <a:pPr>
              <a:buFont typeface="Wingdings" pitchFamily="2" charset="2"/>
              <a:buChar char="§"/>
            </a:pPr>
            <a:r>
              <a:rPr lang="de-DE" sz="2400" smtClean="0"/>
              <a:t>Keine Oberflächenfehler</a:t>
            </a:r>
          </a:p>
          <a:p>
            <a:pPr>
              <a:buFont typeface="Wingdings" pitchFamily="2" charset="2"/>
              <a:buChar char="§"/>
            </a:pPr>
            <a:r>
              <a:rPr lang="de-DE" sz="2400" smtClean="0"/>
              <a:t>Ideale Fugenläufe</a:t>
            </a:r>
          </a:p>
          <a:p>
            <a:pPr>
              <a:buFont typeface="Wingdings" pitchFamily="2" charset="2"/>
              <a:buChar char="§"/>
            </a:pPr>
            <a:r>
              <a:rPr lang="de-DE" sz="2400" smtClean="0"/>
              <a:t>Präzise Radien</a:t>
            </a:r>
          </a:p>
          <a:p>
            <a:pPr>
              <a:buFont typeface="Wingdings" pitchFamily="2" charset="2"/>
              <a:buChar char="§"/>
            </a:pPr>
            <a:r>
              <a:rPr lang="de-DE" sz="2400" smtClean="0"/>
              <a:t>Enge Form- und Lagetoleranzen</a:t>
            </a:r>
          </a:p>
          <a:p>
            <a:pPr>
              <a:buFont typeface="Wingdings" pitchFamily="2" charset="2"/>
              <a:buChar char="§"/>
            </a:pPr>
            <a:r>
              <a:rPr lang="de-DE" sz="2400" smtClean="0"/>
              <a:t>Enge Spalttoleranzen</a:t>
            </a:r>
          </a:p>
          <a:p>
            <a:pPr>
              <a:buFont typeface="Wingdings" pitchFamily="2" charset="2"/>
              <a:buChar char="§"/>
            </a:pPr>
            <a:endParaRPr lang="de-DE"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 4"/>
          <p:cNvGraphicFramePr/>
          <p:nvPr/>
        </p:nvGraphicFramePr>
        <p:xfrm>
          <a:off x="467544" y="116632"/>
          <a:ext cx="8424936"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i="1" smtClean="0"/>
              <a:t>Bearbeitungsstufen</a:t>
            </a:r>
            <a:br>
              <a:rPr lang="de-DE" i="1" smtClean="0"/>
            </a:br>
            <a:endParaRPr lang="de-DE" i="1"/>
          </a:p>
        </p:txBody>
      </p:sp>
      <p:graphicFrame>
        <p:nvGraphicFramePr>
          <p:cNvPr id="7" name="Diagramm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i="1" smtClean="0"/>
              <a:t>Vormaterial Aluminium Strangpressprofile</a:t>
            </a:r>
            <a:endParaRPr lang="de-DE" i="1"/>
          </a:p>
        </p:txBody>
      </p:sp>
      <p:pic>
        <p:nvPicPr>
          <p:cNvPr id="3" name="Grafik 2" descr="vormaterial.JPG"/>
          <p:cNvPicPr>
            <a:picLocks noChangeAspect="1"/>
          </p:cNvPicPr>
          <p:nvPr/>
        </p:nvPicPr>
        <p:blipFill>
          <a:blip r:embed="rId2" cstate="print"/>
          <a:stretch>
            <a:fillRect/>
          </a:stretch>
        </p:blipFill>
        <p:spPr>
          <a:xfrm>
            <a:off x="1763688" y="1916832"/>
            <a:ext cx="5081426" cy="2504313"/>
          </a:xfrm>
          <a:prstGeom prst="rect">
            <a:avLst/>
          </a:prstGeom>
        </p:spPr>
      </p:pic>
      <p:sp>
        <p:nvSpPr>
          <p:cNvPr id="7" name="Textfeld 6"/>
          <p:cNvSpPr txBox="1"/>
          <p:nvPr/>
        </p:nvSpPr>
        <p:spPr>
          <a:xfrm>
            <a:off x="2339752" y="4581128"/>
            <a:ext cx="4896544" cy="1785104"/>
          </a:xfrm>
          <a:prstGeom prst="rect">
            <a:avLst/>
          </a:prstGeom>
          <a:noFill/>
        </p:spPr>
        <p:txBody>
          <a:bodyPr wrap="square" rtlCol="0">
            <a:spAutoFit/>
          </a:bodyPr>
          <a:lstStyle/>
          <a:p>
            <a:r>
              <a:rPr lang="de-DE" sz="2000" b="1" i="1" smtClean="0"/>
              <a:t>Vorteile</a:t>
            </a:r>
          </a:p>
          <a:p>
            <a:pPr>
              <a:buFont typeface="Arial" pitchFamily="34" charset="0"/>
              <a:buChar char="•"/>
            </a:pPr>
            <a:r>
              <a:rPr lang="de-DE" smtClean="0"/>
              <a:t>Gute Umformbarkeit</a:t>
            </a:r>
          </a:p>
          <a:p>
            <a:pPr>
              <a:buFont typeface="Arial" pitchFamily="34" charset="0"/>
              <a:buChar char="•"/>
            </a:pPr>
            <a:r>
              <a:rPr lang="de-DE" smtClean="0"/>
              <a:t>Korrosionsbeständigkeit</a:t>
            </a:r>
          </a:p>
          <a:p>
            <a:pPr>
              <a:buFont typeface="Arial" pitchFamily="34" charset="0"/>
              <a:buChar char="•"/>
            </a:pPr>
            <a:r>
              <a:rPr lang="de-DE" smtClean="0"/>
              <a:t>Hervorragend zu erzielende Oberflächengüte</a:t>
            </a:r>
          </a:p>
          <a:p>
            <a:pPr>
              <a:buFont typeface="Arial" pitchFamily="34" charset="0"/>
              <a:buChar char="•"/>
            </a:pPr>
            <a:r>
              <a:rPr lang="de-DE" smtClean="0"/>
              <a:t>Hoher Reflexionsgrad</a:t>
            </a:r>
          </a:p>
          <a:p>
            <a:pPr>
              <a:buFont typeface="Arial" pitchFamily="34" charset="0"/>
              <a:buChar char="•"/>
            </a:pPr>
            <a:r>
              <a:rPr lang="de-DE" smtClean="0"/>
              <a:t>Geringes Gewicht</a:t>
            </a:r>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683568" y="0"/>
            <a:ext cx="7906588" cy="2308324"/>
          </a:xfrm>
          <a:prstGeom prst="rect">
            <a:avLst/>
          </a:prstGeom>
          <a:noFill/>
        </p:spPr>
        <p:txBody>
          <a:bodyPr wrap="square" rtlCol="0">
            <a:spAutoFit/>
          </a:bodyPr>
          <a:lstStyle/>
          <a:p>
            <a:r>
              <a:rPr lang="de-DE" smtClean="0"/>
              <a:t>Strangpressprofile werden beim Zulieferer mit bestimmten Anforderungen bestellt. </a:t>
            </a:r>
          </a:p>
          <a:p>
            <a:r>
              <a:rPr lang="de-DE" smtClean="0"/>
              <a:t>Die wichtigsten sind:</a:t>
            </a:r>
          </a:p>
          <a:p>
            <a:pPr>
              <a:buFont typeface="Arial" pitchFamily="34" charset="0"/>
              <a:buChar char="•"/>
            </a:pPr>
            <a:endParaRPr lang="de-DE" smtClean="0"/>
          </a:p>
          <a:p>
            <a:pPr>
              <a:buFont typeface="Arial" pitchFamily="34" charset="0"/>
              <a:buChar char="•"/>
            </a:pPr>
            <a:r>
              <a:rPr lang="de-DE" smtClean="0"/>
              <a:t>Zugfestigkeit </a:t>
            </a:r>
            <a:r>
              <a:rPr lang="de-DE" i="1" smtClean="0"/>
              <a:t>Rm</a:t>
            </a:r>
            <a:r>
              <a:rPr lang="de-DE" smtClean="0"/>
              <a:t> [N/mm²]</a:t>
            </a:r>
          </a:p>
          <a:p>
            <a:pPr>
              <a:buFont typeface="Arial" pitchFamily="34" charset="0"/>
              <a:buChar char="•"/>
            </a:pPr>
            <a:r>
              <a:rPr lang="de-DE" smtClean="0"/>
              <a:t>Dehngrenze (Streckgrenze) </a:t>
            </a:r>
            <a:r>
              <a:rPr lang="de-DE" i="1" smtClean="0"/>
              <a:t>Rp₀‚₂ </a:t>
            </a:r>
            <a:r>
              <a:rPr lang="de-DE" smtClean="0"/>
              <a:t>[N/mm²]</a:t>
            </a:r>
          </a:p>
          <a:p>
            <a:pPr>
              <a:buFont typeface="Arial" pitchFamily="34" charset="0"/>
              <a:buChar char="•"/>
            </a:pPr>
            <a:r>
              <a:rPr lang="de-DE" smtClean="0"/>
              <a:t>Bruchdehnung </a:t>
            </a:r>
            <a:r>
              <a:rPr lang="de-DE" i="1" smtClean="0"/>
              <a:t>A</a:t>
            </a:r>
            <a:r>
              <a:rPr lang="de-DE" smtClean="0"/>
              <a:t> [%]</a:t>
            </a:r>
          </a:p>
          <a:p>
            <a:pPr>
              <a:buFont typeface="Arial" pitchFamily="34" charset="0"/>
              <a:buChar char="•"/>
            </a:pPr>
            <a:endParaRPr lang="de-DE" smtClean="0"/>
          </a:p>
          <a:p>
            <a:endParaRPr lang="de-DE"/>
          </a:p>
        </p:txBody>
      </p:sp>
      <p:sp>
        <p:nvSpPr>
          <p:cNvPr id="7" name="Textfeld 6"/>
          <p:cNvSpPr txBox="1"/>
          <p:nvPr/>
        </p:nvSpPr>
        <p:spPr>
          <a:xfrm>
            <a:off x="683568" y="2276872"/>
            <a:ext cx="5904656" cy="2308324"/>
          </a:xfrm>
          <a:prstGeom prst="rect">
            <a:avLst/>
          </a:prstGeom>
          <a:noFill/>
        </p:spPr>
        <p:txBody>
          <a:bodyPr wrap="square" rtlCol="0">
            <a:spAutoFit/>
          </a:bodyPr>
          <a:lstStyle/>
          <a:p>
            <a:r>
              <a:rPr lang="de-DE" smtClean="0"/>
              <a:t>Die verschiedenen Chargen werden oft nach der Mindestzugfestigkeit bezeichnet, z.B. F17 mit </a:t>
            </a:r>
            <a:r>
              <a:rPr lang="de-DE" i="1" smtClean="0"/>
              <a:t>Rm</a:t>
            </a:r>
            <a:r>
              <a:rPr lang="de-DE" smtClean="0"/>
              <a:t> 170 N/mm². </a:t>
            </a:r>
            <a:endParaRPr lang="de-DE" smtClean="0"/>
          </a:p>
          <a:p>
            <a:r>
              <a:rPr lang="de-DE" smtClean="0"/>
              <a:t> </a:t>
            </a:r>
            <a:r>
              <a:rPr lang="de-DE" smtClean="0"/>
              <a:t>Spezialfall ist hier Fxx, wobei nach Angabe des Lieferanten das xx für einen </a:t>
            </a:r>
            <a:r>
              <a:rPr lang="de-DE" i="1" smtClean="0"/>
              <a:t>vorgezogenen</a:t>
            </a:r>
            <a:r>
              <a:rPr lang="de-DE" smtClean="0"/>
              <a:t> </a:t>
            </a:r>
            <a:r>
              <a:rPr lang="de-DE" i="1" smtClean="0"/>
              <a:t>Kaltauslagerungprozess</a:t>
            </a:r>
            <a:r>
              <a:rPr lang="de-DE" smtClean="0"/>
              <a:t> steht und das Material  </a:t>
            </a:r>
            <a:r>
              <a:rPr lang="de-DE" i="1" smtClean="0"/>
              <a:t>stabilisieren</a:t>
            </a:r>
            <a:r>
              <a:rPr lang="de-DE" smtClean="0"/>
              <a:t> soll (z.B. gegen Umwelteinflüsse bei längerer Lagerung).</a:t>
            </a:r>
          </a:p>
          <a:p>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Prozesse im Fokus</a:t>
            </a:r>
            <a:endParaRPr lang="de-DE"/>
          </a:p>
        </p:txBody>
      </p:sp>
      <p:sp>
        <p:nvSpPr>
          <p:cNvPr id="3" name="Inhaltsplatzhalter 2"/>
          <p:cNvSpPr>
            <a:spLocks noGrp="1"/>
          </p:cNvSpPr>
          <p:nvPr>
            <p:ph sz="half" idx="1"/>
          </p:nvPr>
        </p:nvSpPr>
        <p:spPr/>
        <p:txBody>
          <a:bodyPr/>
          <a:lstStyle/>
          <a:p>
            <a:pPr>
              <a:buNone/>
            </a:pPr>
            <a:r>
              <a:rPr lang="de-DE" smtClean="0"/>
              <a:t>Streckbiegen</a:t>
            </a:r>
          </a:p>
          <a:p>
            <a:pPr>
              <a:buNone/>
            </a:pPr>
            <a:endParaRPr lang="de-DE" smtClean="0"/>
          </a:p>
          <a:p>
            <a:pPr>
              <a:buNone/>
            </a:pPr>
            <a:endParaRPr lang="de-DE" smtClean="0"/>
          </a:p>
          <a:p>
            <a:pPr>
              <a:buNone/>
            </a:pPr>
            <a:endParaRPr lang="de-DE" smtClean="0"/>
          </a:p>
          <a:p>
            <a:pPr>
              <a:buNone/>
            </a:pPr>
            <a:endParaRPr lang="de-DE" smtClean="0"/>
          </a:p>
        </p:txBody>
      </p:sp>
      <p:sp>
        <p:nvSpPr>
          <p:cNvPr id="4" name="Inhaltsplatzhalter 3"/>
          <p:cNvSpPr>
            <a:spLocks noGrp="1"/>
          </p:cNvSpPr>
          <p:nvPr>
            <p:ph sz="half" idx="2"/>
          </p:nvPr>
        </p:nvSpPr>
        <p:spPr/>
        <p:txBody>
          <a:bodyPr/>
          <a:lstStyle/>
          <a:p>
            <a:pPr>
              <a:buNone/>
            </a:pPr>
            <a:r>
              <a:rPr lang="de-DE" smtClean="0"/>
              <a:t>Kröpfen</a:t>
            </a:r>
          </a:p>
          <a:p>
            <a:pPr>
              <a:buNone/>
            </a:pPr>
            <a:endParaRPr lang="de-DE" smtClean="0"/>
          </a:p>
          <a:p>
            <a:pPr>
              <a:buNone/>
            </a:pPr>
            <a:endParaRPr lang="de-DE" smtClean="0"/>
          </a:p>
          <a:p>
            <a:pPr>
              <a:buNone/>
            </a:pPr>
            <a:endParaRPr lang="de-DE"/>
          </a:p>
        </p:txBody>
      </p:sp>
      <p:pic>
        <p:nvPicPr>
          <p:cNvPr id="6" name="Grafik 5" descr="streckbiegen.png"/>
          <p:cNvPicPr>
            <a:picLocks noChangeAspect="1"/>
          </p:cNvPicPr>
          <p:nvPr/>
        </p:nvPicPr>
        <p:blipFill>
          <a:blip r:embed="rId2" cstate="print"/>
          <a:stretch>
            <a:fillRect/>
          </a:stretch>
        </p:blipFill>
        <p:spPr>
          <a:xfrm>
            <a:off x="179512" y="2204864"/>
            <a:ext cx="3676641" cy="2580500"/>
          </a:xfrm>
          <a:prstGeom prst="rect">
            <a:avLst/>
          </a:prstGeom>
        </p:spPr>
      </p:pic>
      <p:pic>
        <p:nvPicPr>
          <p:cNvPr id="7" name="Grafik 6" descr="krpfgesamt.png"/>
          <p:cNvPicPr>
            <a:picLocks noChangeAspect="1"/>
          </p:cNvPicPr>
          <p:nvPr/>
        </p:nvPicPr>
        <p:blipFill>
          <a:blip r:embed="rId3" cstate="print"/>
          <a:stretch>
            <a:fillRect/>
          </a:stretch>
        </p:blipFill>
        <p:spPr>
          <a:xfrm>
            <a:off x="3893463" y="2420888"/>
            <a:ext cx="4958481" cy="1872208"/>
          </a:xfrm>
          <a:prstGeom prst="rect">
            <a:avLst/>
          </a:prstGeom>
        </p:spPr>
      </p:pic>
      <p:cxnSp>
        <p:nvCxnSpPr>
          <p:cNvPr id="23" name="Gerade Verbindung mit Pfeil 22"/>
          <p:cNvCxnSpPr/>
          <p:nvPr/>
        </p:nvCxnSpPr>
        <p:spPr>
          <a:xfrm flipH="1">
            <a:off x="5148064" y="2276872"/>
            <a:ext cx="72008" cy="7200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4932040" y="2060848"/>
            <a:ext cx="1296144" cy="261610"/>
          </a:xfrm>
          <a:prstGeom prst="rect">
            <a:avLst/>
          </a:prstGeom>
          <a:noFill/>
        </p:spPr>
        <p:txBody>
          <a:bodyPr wrap="square" rtlCol="0">
            <a:spAutoFit/>
          </a:bodyPr>
          <a:lstStyle/>
          <a:p>
            <a:r>
              <a:rPr lang="de-DE" sz="1100" b="1" i="1" smtClean="0"/>
              <a:t>Werkstück</a:t>
            </a:r>
            <a:endParaRPr lang="de-DE" sz="1100" b="1" i="1"/>
          </a:p>
        </p:txBody>
      </p:sp>
      <p:cxnSp>
        <p:nvCxnSpPr>
          <p:cNvPr id="27" name="Gerade Verbindung mit Pfeil 26"/>
          <p:cNvCxnSpPr/>
          <p:nvPr/>
        </p:nvCxnSpPr>
        <p:spPr>
          <a:xfrm flipH="1">
            <a:off x="5868144" y="2276872"/>
            <a:ext cx="72008"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5652120" y="2060848"/>
            <a:ext cx="1872208" cy="261610"/>
          </a:xfrm>
          <a:prstGeom prst="rect">
            <a:avLst/>
          </a:prstGeom>
          <a:noFill/>
        </p:spPr>
        <p:txBody>
          <a:bodyPr wrap="square" rtlCol="0">
            <a:spAutoFit/>
          </a:bodyPr>
          <a:lstStyle/>
          <a:p>
            <a:r>
              <a:rPr lang="de-DE" sz="1100" b="1" i="1" smtClean="0"/>
              <a:t>Ziehstempel</a:t>
            </a:r>
            <a:endParaRPr lang="de-DE" sz="1100" b="1" i="1"/>
          </a:p>
        </p:txBody>
      </p:sp>
      <p:cxnSp>
        <p:nvCxnSpPr>
          <p:cNvPr id="44" name="Gerade Verbindung mit Pfeil 43"/>
          <p:cNvCxnSpPr/>
          <p:nvPr/>
        </p:nvCxnSpPr>
        <p:spPr>
          <a:xfrm>
            <a:off x="8028384" y="2132856"/>
            <a:ext cx="0"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7452320" y="1916832"/>
            <a:ext cx="1512168" cy="261610"/>
          </a:xfrm>
          <a:prstGeom prst="rect">
            <a:avLst/>
          </a:prstGeom>
          <a:noFill/>
        </p:spPr>
        <p:txBody>
          <a:bodyPr wrap="square" rtlCol="0">
            <a:spAutoFit/>
          </a:bodyPr>
          <a:lstStyle/>
          <a:p>
            <a:r>
              <a:rPr lang="de-DE" sz="1100" b="1" i="1" smtClean="0"/>
              <a:t>Niederhalter</a:t>
            </a:r>
            <a:endParaRPr lang="de-DE" sz="1100" b="1" i="1"/>
          </a:p>
        </p:txBody>
      </p:sp>
      <p:cxnSp>
        <p:nvCxnSpPr>
          <p:cNvPr id="53" name="Gerade Verbindung mit Pfeil 52"/>
          <p:cNvCxnSpPr/>
          <p:nvPr/>
        </p:nvCxnSpPr>
        <p:spPr>
          <a:xfrm flipH="1" flipV="1">
            <a:off x="8172400" y="4149080"/>
            <a:ext cx="72008" cy="432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7812360" y="4509120"/>
            <a:ext cx="1224136" cy="261610"/>
          </a:xfrm>
          <a:prstGeom prst="rect">
            <a:avLst/>
          </a:prstGeom>
          <a:noFill/>
        </p:spPr>
        <p:txBody>
          <a:bodyPr wrap="square" rtlCol="0">
            <a:spAutoFit/>
          </a:bodyPr>
          <a:lstStyle/>
          <a:p>
            <a:r>
              <a:rPr lang="de-DE" sz="1100" b="1" i="1" smtClean="0"/>
              <a:t>Kröpfstein</a:t>
            </a:r>
            <a:endParaRPr lang="de-DE" sz="11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Warum Streckbiegen?</a:t>
            </a:r>
            <a:endParaRPr lang="de-DE"/>
          </a:p>
        </p:txBody>
      </p:sp>
      <p:graphicFrame>
        <p:nvGraphicFramePr>
          <p:cNvPr id="3" name="Diagramm 2"/>
          <p:cNvGraphicFramePr/>
          <p:nvPr/>
        </p:nvGraphicFramePr>
        <p:xfrm>
          <a:off x="1547664" y="1124744"/>
          <a:ext cx="5568280"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fik 5" descr="klip.jpg"/>
          <p:cNvPicPr>
            <a:picLocks noChangeAspect="1"/>
          </p:cNvPicPr>
          <p:nvPr/>
        </p:nvPicPr>
        <p:blipFill>
          <a:blip r:embed="rId7" cstate="print"/>
          <a:stretch>
            <a:fillRect/>
          </a:stretch>
        </p:blipFill>
        <p:spPr>
          <a:xfrm>
            <a:off x="4860032" y="3501008"/>
            <a:ext cx="3984669" cy="2707673"/>
          </a:xfrm>
          <a:prstGeom prst="rect">
            <a:avLst/>
          </a:prstGeom>
        </p:spPr>
      </p:pic>
      <p:pic>
        <p:nvPicPr>
          <p:cNvPr id="7" name="Grafik 6" descr="springback9.png"/>
          <p:cNvPicPr>
            <a:picLocks noChangeAspect="1"/>
          </p:cNvPicPr>
          <p:nvPr/>
        </p:nvPicPr>
        <p:blipFill>
          <a:blip r:embed="rId8" cstate="print"/>
          <a:stretch>
            <a:fillRect/>
          </a:stretch>
        </p:blipFill>
        <p:spPr>
          <a:xfrm>
            <a:off x="179512" y="3501008"/>
            <a:ext cx="4464497" cy="2678698"/>
          </a:xfrm>
          <a:prstGeom prst="rect">
            <a:avLst/>
          </a:prstGeom>
        </p:spPr>
      </p:pic>
      <p:cxnSp>
        <p:nvCxnSpPr>
          <p:cNvPr id="9" name="Gerade Verbindung mit Pfeil 8"/>
          <p:cNvCxnSpPr/>
          <p:nvPr/>
        </p:nvCxnSpPr>
        <p:spPr>
          <a:xfrm>
            <a:off x="5652120" y="3789040"/>
            <a:ext cx="504056" cy="122413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a:off x="5652120" y="3789040"/>
            <a:ext cx="936104" cy="5760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860032" y="3429000"/>
            <a:ext cx="3096344" cy="430887"/>
          </a:xfrm>
          <a:prstGeom prst="rect">
            <a:avLst/>
          </a:prstGeom>
          <a:noFill/>
        </p:spPr>
        <p:txBody>
          <a:bodyPr wrap="square" rtlCol="0">
            <a:spAutoFit/>
          </a:bodyPr>
          <a:lstStyle/>
          <a:p>
            <a:r>
              <a:rPr lang="de-DE" sz="1100" b="1" i="1" smtClean="0"/>
              <a:t>Stege dienen hier zur Aufnahme von Befestigungselementen</a:t>
            </a:r>
            <a:endParaRPr lang="de-DE" sz="1100" b="1" i="1"/>
          </a:p>
        </p:txBody>
      </p:sp>
      <p:cxnSp>
        <p:nvCxnSpPr>
          <p:cNvPr id="18" name="Gerade Verbindung mit Pfeil 17"/>
          <p:cNvCxnSpPr/>
          <p:nvPr/>
        </p:nvCxnSpPr>
        <p:spPr>
          <a:xfrm flipH="1" flipV="1">
            <a:off x="5868144" y="5949280"/>
            <a:ext cx="504056"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6444208" y="5805264"/>
            <a:ext cx="2232248" cy="430887"/>
          </a:xfrm>
          <a:prstGeom prst="rect">
            <a:avLst/>
          </a:prstGeom>
          <a:noFill/>
        </p:spPr>
        <p:txBody>
          <a:bodyPr wrap="square" rtlCol="0">
            <a:spAutoFit/>
          </a:bodyPr>
          <a:lstStyle/>
          <a:p>
            <a:r>
              <a:rPr lang="de-DE" sz="1100" b="1" i="1" smtClean="0"/>
              <a:t>Hier Stege weggefräst um Kröpfung zu ermöglichen</a:t>
            </a:r>
            <a:endParaRPr lang="de-DE" sz="1100" b="1" i="1"/>
          </a:p>
        </p:txBody>
      </p:sp>
      <p:sp>
        <p:nvSpPr>
          <p:cNvPr id="24" name="Ellipse 23"/>
          <p:cNvSpPr/>
          <p:nvPr/>
        </p:nvSpPr>
        <p:spPr>
          <a:xfrm rot="18803851">
            <a:off x="5001369" y="5169597"/>
            <a:ext cx="562058" cy="1225722"/>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p:cNvCxnSpPr>
            <a:endCxn id="24" idx="0"/>
          </p:cNvCxnSpPr>
          <p:nvPr/>
        </p:nvCxnSpPr>
        <p:spPr>
          <a:xfrm flipH="1">
            <a:off x="4837090" y="4587840"/>
            <a:ext cx="233587" cy="7735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4788024" y="4365104"/>
            <a:ext cx="1152128" cy="261610"/>
          </a:xfrm>
          <a:prstGeom prst="rect">
            <a:avLst/>
          </a:prstGeom>
          <a:noFill/>
        </p:spPr>
        <p:txBody>
          <a:bodyPr wrap="square" rtlCol="0">
            <a:spAutoFit/>
          </a:bodyPr>
          <a:lstStyle/>
          <a:p>
            <a:r>
              <a:rPr lang="de-DE" sz="1100" b="1" i="1" smtClean="0"/>
              <a:t>Kröpfung</a:t>
            </a:r>
            <a:endParaRPr lang="de-DE" sz="1100" b="1" i="1"/>
          </a:p>
        </p:txBody>
      </p:sp>
      <p:sp>
        <p:nvSpPr>
          <p:cNvPr id="46" name="Textfeld 45"/>
          <p:cNvSpPr txBox="1"/>
          <p:nvPr/>
        </p:nvSpPr>
        <p:spPr>
          <a:xfrm>
            <a:off x="395536" y="6309320"/>
            <a:ext cx="2664296" cy="369332"/>
          </a:xfrm>
          <a:prstGeom prst="rect">
            <a:avLst/>
          </a:prstGeom>
          <a:noFill/>
        </p:spPr>
        <p:txBody>
          <a:bodyPr wrap="square" rtlCol="0">
            <a:spAutoFit/>
          </a:bodyPr>
          <a:lstStyle/>
          <a:p>
            <a:r>
              <a:rPr lang="de-DE" smtClean="0"/>
              <a:t>Prinzip Rückfederung</a:t>
            </a:r>
            <a:endParaRPr lang="de-DE"/>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569</Words>
  <Application>Microsoft Office PowerPoint</Application>
  <PresentationFormat>Bildschirmpräsentation (4:3)</PresentationFormat>
  <Paragraphs>97</Paragraphs>
  <Slides>19</Slides>
  <Notes>0</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Larissa-Design</vt:lpstr>
      <vt:lpstr>Einfluss des Ausgangs- und Werkzeugmaterials auf Umformprozesse zur Herstellung von Verzierungselementen in der Automobilbranche </vt:lpstr>
      <vt:lpstr>Untersuchungsobjekt</vt:lpstr>
      <vt:lpstr>Anforderungen an Bauteil </vt:lpstr>
      <vt:lpstr>Folie 4</vt:lpstr>
      <vt:lpstr>Bearbeitungsstufen </vt:lpstr>
      <vt:lpstr>Vormaterial Aluminium Strangpressprofile</vt:lpstr>
      <vt:lpstr>Folie 7</vt:lpstr>
      <vt:lpstr>Prozesse im Fokus</vt:lpstr>
      <vt:lpstr>Warum Streckbiegen?</vt:lpstr>
      <vt:lpstr>Spannungen in der Deformierungszone beim Streckbiegen </vt:lpstr>
      <vt:lpstr>Streckbiegemaschine und Biegewerkzeug</vt:lpstr>
      <vt:lpstr>Entscheidende Bauteilgeometrie der Untersuchung</vt:lpstr>
      <vt:lpstr>Messmethode</vt:lpstr>
      <vt:lpstr>Folie 14</vt:lpstr>
      <vt:lpstr>Folie 15</vt:lpstr>
      <vt:lpstr>Auswertungsmethode</vt:lpstr>
      <vt:lpstr>Einschränkungen durch Rücksichtnahme auf die Serienfertigung</vt:lpstr>
      <vt:lpstr>Visualisierung der Resultate</vt:lpstr>
      <vt:lpstr>Materialverzug zur vorherigen Bearbeitungsstufe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Einfluss des Ausgangs- und Werkzeugmaterials auf Umformprozesse zur Herstellung von Verzierungselementen in der Automobilbranche </dc:title>
  <dc:creator>B</dc:creator>
  <cp:lastModifiedBy>B</cp:lastModifiedBy>
  <cp:revision>86</cp:revision>
  <dcterms:created xsi:type="dcterms:W3CDTF">2014-07-01T06:06:22Z</dcterms:created>
  <dcterms:modified xsi:type="dcterms:W3CDTF">2014-07-07T10:43:04Z</dcterms:modified>
</cp:coreProperties>
</file>