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87" r:id="rId4"/>
    <p:sldId id="294" r:id="rId5"/>
    <p:sldId id="295" r:id="rId6"/>
    <p:sldId id="296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40A142-E601-4B6C-8121-D2054F283355}">
          <p14:sldIdLst>
            <p14:sldId id="256"/>
            <p14:sldId id="263"/>
            <p14:sldId id="287"/>
            <p14:sldId id="294"/>
            <p14:sldId id="295"/>
            <p14:sldId id="296"/>
          </p14:sldIdLst>
        </p14:section>
        <p14:section name="End" id="{5F8E987D-6C23-4066-9C0D-F1C0A061B95C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AF2"/>
    <a:srgbClr val="762676"/>
    <a:srgbClr val="A18AAA"/>
    <a:srgbClr val="6C5A97"/>
    <a:srgbClr val="A97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9570" autoAdjust="0"/>
  </p:normalViewPr>
  <p:slideViewPr>
    <p:cSldViewPr snapToGrid="0">
      <p:cViewPr varScale="1">
        <p:scale>
          <a:sx n="106" d="100"/>
          <a:sy n="106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ACD28-1ED7-4C86-ACCD-899A2750B362}" type="datetimeFigureOut">
              <a:rPr lang="sv-SE" smtClean="0"/>
              <a:t>2021-01-22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AA175-C28E-4AA4-BE53-03D10D2C457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637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AA175-C28E-4AA4-BE53-03D10D2C4573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4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5A7702B5-511B-40AF-8EE8-82874439F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210456"/>
            <a:ext cx="4247296" cy="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25C2B832-63AE-4DB4-B54D-08B65D9ABCDA}"/>
              </a:ext>
            </a:extLst>
          </p:cNvPr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6741"/>
            <a:ext cx="9144000" cy="22445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37873"/>
            <a:ext cx="9144000" cy="810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Likbent triangel 12">
            <a:extLst>
              <a:ext uri="{FF2B5EF4-FFF2-40B4-BE49-F238E27FC236}">
                <a16:creationId xmlns:a16="http://schemas.microsoft.com/office/drawing/2014/main" id="{CC2D0BBC-C764-48D7-BFAE-EBB3827AE0D0}"/>
              </a:ext>
            </a:extLst>
          </p:cNvPr>
          <p:cNvSpPr/>
          <p:nvPr userDrawn="1"/>
        </p:nvSpPr>
        <p:spPr>
          <a:xfrm rot="10800000">
            <a:off x="3270871" y="-1"/>
            <a:ext cx="5625665" cy="2966485"/>
          </a:xfrm>
          <a:prstGeom prst="triangle">
            <a:avLst/>
          </a:prstGeom>
          <a:solidFill>
            <a:srgbClr val="A18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>
            <a:extLst>
              <a:ext uri="{FF2B5EF4-FFF2-40B4-BE49-F238E27FC236}">
                <a16:creationId xmlns:a16="http://schemas.microsoft.com/office/drawing/2014/main" id="{433E055B-FEF1-4BED-9037-2C4A021D94F3}"/>
              </a:ext>
            </a:extLst>
          </p:cNvPr>
          <p:cNvSpPr/>
          <p:nvPr userDrawn="1"/>
        </p:nvSpPr>
        <p:spPr>
          <a:xfrm rot="10800000">
            <a:off x="3542341" y="0"/>
            <a:ext cx="5082724" cy="268018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52" name="Picture 4" descr="Relaterad bild">
            <a:extLst>
              <a:ext uri="{FF2B5EF4-FFF2-40B4-BE49-F238E27FC236}">
                <a16:creationId xmlns:a16="http://schemas.microsoft.com/office/drawing/2014/main" id="{6B6AB4E6-38E4-444A-B68F-2729827884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806760" y="-3"/>
            <a:ext cx="4553888" cy="2421358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Rak koppling 22">
            <a:extLst>
              <a:ext uri="{FF2B5EF4-FFF2-40B4-BE49-F238E27FC236}">
                <a16:creationId xmlns:a16="http://schemas.microsoft.com/office/drawing/2014/main" id="{C72FBF60-4EE4-4212-8C4B-0CCCE1B1A6A0}"/>
              </a:ext>
            </a:extLst>
          </p:cNvPr>
          <p:cNvCxnSpPr>
            <a:cxnSpLocks/>
          </p:cNvCxnSpPr>
          <p:nvPr userDrawn="1"/>
        </p:nvCxnSpPr>
        <p:spPr>
          <a:xfrm>
            <a:off x="4247296" y="1210456"/>
            <a:ext cx="1821712" cy="192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ED63F58D-1365-41C2-ABD1-232CC987DAD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69008" y="1208800"/>
            <a:ext cx="1803816" cy="192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koppling 31">
            <a:extLst>
              <a:ext uri="{FF2B5EF4-FFF2-40B4-BE49-F238E27FC236}">
                <a16:creationId xmlns:a16="http://schemas.microsoft.com/office/drawing/2014/main" id="{55E38BCF-8D53-40C7-9952-DB815C174FAC}"/>
              </a:ext>
            </a:extLst>
          </p:cNvPr>
          <p:cNvCxnSpPr>
            <a:cxnSpLocks/>
          </p:cNvCxnSpPr>
          <p:nvPr userDrawn="1"/>
        </p:nvCxnSpPr>
        <p:spPr>
          <a:xfrm>
            <a:off x="7872824" y="1217724"/>
            <a:ext cx="4319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3A426EB3-029C-4D67-BE58-DD432E5EC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84240" y="5991168"/>
            <a:ext cx="1886280" cy="81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laterad bild">
            <a:extLst>
              <a:ext uri="{FF2B5EF4-FFF2-40B4-BE49-F238E27FC236}">
                <a16:creationId xmlns:a16="http://schemas.microsoft.com/office/drawing/2014/main" id="{FA760980-EBFF-4436-AA91-AA7E7F2BD28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A1325987-0ECC-4508-8D25-42FFAE586BBA}"/>
              </a:ext>
            </a:extLst>
          </p:cNvPr>
          <p:cNvSpPr/>
          <p:nvPr userDrawn="1"/>
        </p:nvSpPr>
        <p:spPr>
          <a:xfrm>
            <a:off x="910961" y="761426"/>
            <a:ext cx="10273823" cy="53351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E9135C-72C1-40F5-A54E-2F4D72E2B3F6}"/>
              </a:ext>
            </a:extLst>
          </p:cNvPr>
          <p:cNvSpPr txBox="1">
            <a:spLocks/>
          </p:cNvSpPr>
          <p:nvPr userDrawn="1"/>
        </p:nvSpPr>
        <p:spPr>
          <a:xfrm>
            <a:off x="1524000" y="3999720"/>
            <a:ext cx="9144000" cy="81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Klicka här för att ändra mall för underrubrikformat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61E2A-C9B6-4AD5-82DE-5A4D7669DCA7}"/>
              </a:ext>
            </a:extLst>
          </p:cNvPr>
          <p:cNvSpPr txBox="1">
            <a:spLocks/>
          </p:cNvSpPr>
          <p:nvPr userDrawn="1"/>
        </p:nvSpPr>
        <p:spPr>
          <a:xfrm>
            <a:off x="1475873" y="1512541"/>
            <a:ext cx="9144000" cy="224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dirty="0">
                <a:solidFill>
                  <a:srgbClr val="762676"/>
                </a:solidFill>
              </a:rPr>
              <a:t>Klicka här för att ändra mall för rubrikformat</a:t>
            </a:r>
            <a:endParaRPr lang="en-US" sz="4800" dirty="0">
              <a:solidFill>
                <a:srgbClr val="762676"/>
              </a:solidFill>
            </a:endParaRPr>
          </a:p>
        </p:txBody>
      </p:sp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2B1E0ADB-1D30-4D87-A863-D2181338C0F0}"/>
              </a:ext>
            </a:extLst>
          </p:cNvPr>
          <p:cNvCxnSpPr>
            <a:cxnSpLocks/>
          </p:cNvCxnSpPr>
          <p:nvPr userDrawn="1"/>
        </p:nvCxnSpPr>
        <p:spPr>
          <a:xfrm>
            <a:off x="1395663" y="3876540"/>
            <a:ext cx="9130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0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ildresultat för göteborg">
            <a:extLst>
              <a:ext uri="{FF2B5EF4-FFF2-40B4-BE49-F238E27FC236}">
                <a16:creationId xmlns:a16="http://schemas.microsoft.com/office/drawing/2014/main" id="{EE428CA1-C7DF-4542-935C-FC1433F915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-68" r="11121" b="381"/>
          <a:stretch/>
        </p:blipFill>
        <p:spPr bwMode="auto">
          <a:xfrm>
            <a:off x="1" y="-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A1325987-0ECC-4508-8D25-42FFAE586BBA}"/>
              </a:ext>
            </a:extLst>
          </p:cNvPr>
          <p:cNvSpPr/>
          <p:nvPr userDrawn="1"/>
        </p:nvSpPr>
        <p:spPr>
          <a:xfrm>
            <a:off x="910961" y="761426"/>
            <a:ext cx="10273823" cy="53351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EE9135C-72C1-40F5-A54E-2F4D72E2B3F6}"/>
              </a:ext>
            </a:extLst>
          </p:cNvPr>
          <p:cNvSpPr txBox="1">
            <a:spLocks/>
          </p:cNvSpPr>
          <p:nvPr userDrawn="1"/>
        </p:nvSpPr>
        <p:spPr>
          <a:xfrm>
            <a:off x="1524000" y="3999720"/>
            <a:ext cx="9144000" cy="81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6267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Klicka här för att ändra mall för underrubrikformat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61E2A-C9B6-4AD5-82DE-5A4D7669DCA7}"/>
              </a:ext>
            </a:extLst>
          </p:cNvPr>
          <p:cNvSpPr txBox="1">
            <a:spLocks/>
          </p:cNvSpPr>
          <p:nvPr userDrawn="1"/>
        </p:nvSpPr>
        <p:spPr>
          <a:xfrm>
            <a:off x="1475873" y="1512541"/>
            <a:ext cx="9144000" cy="224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dirty="0">
                <a:solidFill>
                  <a:srgbClr val="762676"/>
                </a:solidFill>
              </a:rPr>
              <a:t>Klicka här för att ändra mall för rubrikformat</a:t>
            </a:r>
            <a:endParaRPr lang="en-US" sz="4800" dirty="0">
              <a:solidFill>
                <a:srgbClr val="762676"/>
              </a:solidFill>
            </a:endParaRPr>
          </a:p>
        </p:txBody>
      </p:sp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2B1E0ADB-1D30-4D87-A863-D2181338C0F0}"/>
              </a:ext>
            </a:extLst>
          </p:cNvPr>
          <p:cNvCxnSpPr>
            <a:cxnSpLocks/>
          </p:cNvCxnSpPr>
          <p:nvPr userDrawn="1"/>
        </p:nvCxnSpPr>
        <p:spPr>
          <a:xfrm>
            <a:off x="1395663" y="3876540"/>
            <a:ext cx="9130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ildresultat för göteborg">
            <a:extLst>
              <a:ext uri="{FF2B5EF4-FFF2-40B4-BE49-F238E27FC236}">
                <a16:creationId xmlns:a16="http://schemas.microsoft.com/office/drawing/2014/main" id="{EE428CA1-C7DF-4542-935C-FC1433F915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-68" r="11121" b="381"/>
          <a:stretch/>
        </p:blipFill>
        <p:spPr bwMode="auto">
          <a:xfrm>
            <a:off x="1" y="-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A1325987-0ECC-4508-8D25-42FFAE586BBA}"/>
              </a:ext>
            </a:extLst>
          </p:cNvPr>
          <p:cNvSpPr/>
          <p:nvPr userDrawn="1"/>
        </p:nvSpPr>
        <p:spPr>
          <a:xfrm>
            <a:off x="910961" y="761426"/>
            <a:ext cx="10273823" cy="533514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61E2A-C9B6-4AD5-82DE-5A4D7669DCA7}"/>
              </a:ext>
            </a:extLst>
          </p:cNvPr>
          <p:cNvSpPr txBox="1">
            <a:spLocks/>
          </p:cNvSpPr>
          <p:nvPr userDrawn="1"/>
        </p:nvSpPr>
        <p:spPr>
          <a:xfrm>
            <a:off x="1475873" y="1512541"/>
            <a:ext cx="9144000" cy="224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rgbClr val="762676"/>
              </a:solidFill>
            </a:endParaRPr>
          </a:p>
        </p:txBody>
      </p:sp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2B1E0ADB-1D30-4D87-A863-D2181338C0F0}"/>
              </a:ext>
            </a:extLst>
          </p:cNvPr>
          <p:cNvCxnSpPr>
            <a:cxnSpLocks/>
          </p:cNvCxnSpPr>
          <p:nvPr userDrawn="1"/>
        </p:nvCxnSpPr>
        <p:spPr>
          <a:xfrm>
            <a:off x="1395663" y="3876540"/>
            <a:ext cx="9130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337C2C-B885-492C-81AC-9F4853146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6087" y="1153596"/>
            <a:ext cx="8634684" cy="260352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2676"/>
              </a:buClr>
              <a:buSzTx/>
              <a:buFont typeface="Wingdings" panose="05000000000000000000" pitchFamily="2" charset="2"/>
              <a:buNone/>
              <a:tabLst/>
              <a:defRPr sz="3200"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endParaRPr lang="en-US" sz="2800" dirty="0">
              <a:solidFill>
                <a:srgbClr val="762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8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1C9C8A1-1BAF-4E31-BC5F-B514F01EBF7D}"/>
              </a:ext>
            </a:extLst>
          </p:cNvPr>
          <p:cNvSpPr/>
          <p:nvPr userDrawn="1"/>
        </p:nvSpPr>
        <p:spPr>
          <a:xfrm>
            <a:off x="0" y="-2"/>
            <a:ext cx="12192000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1DD49E-DE15-47CF-AD40-605F5CEEC014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cxnSp>
        <p:nvCxnSpPr>
          <p:cNvPr id="12" name="Rak koppling 11">
            <a:extLst>
              <a:ext uri="{FF2B5EF4-FFF2-40B4-BE49-F238E27FC236}">
                <a16:creationId xmlns:a16="http://schemas.microsoft.com/office/drawing/2014/main" id="{88CA955F-6507-42FA-B55C-8D64F18E1135}"/>
              </a:ext>
            </a:extLst>
          </p:cNvPr>
          <p:cNvCxnSpPr>
            <a:cxnSpLocks/>
          </p:cNvCxnSpPr>
          <p:nvPr userDrawn="1"/>
        </p:nvCxnSpPr>
        <p:spPr>
          <a:xfrm>
            <a:off x="0" y="175898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ätvinklig triangel 12">
            <a:extLst>
              <a:ext uri="{FF2B5EF4-FFF2-40B4-BE49-F238E27FC236}">
                <a16:creationId xmlns:a16="http://schemas.microsoft.com/office/drawing/2014/main" id="{6EE43207-AAF1-49E8-878A-34F507A3EA0E}"/>
              </a:ext>
            </a:extLst>
          </p:cNvPr>
          <p:cNvSpPr/>
          <p:nvPr userDrawn="1"/>
        </p:nvSpPr>
        <p:spPr>
          <a:xfrm rot="10800000">
            <a:off x="7848600" y="-6100"/>
            <a:ext cx="4343400" cy="22012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ätvinklig triangel 13">
            <a:extLst>
              <a:ext uri="{FF2B5EF4-FFF2-40B4-BE49-F238E27FC236}">
                <a16:creationId xmlns:a16="http://schemas.microsoft.com/office/drawing/2014/main" id="{82FF29CA-D482-4E82-9194-75F177F102CF}"/>
              </a:ext>
            </a:extLst>
          </p:cNvPr>
          <p:cNvSpPr/>
          <p:nvPr userDrawn="1"/>
        </p:nvSpPr>
        <p:spPr>
          <a:xfrm rot="10800000">
            <a:off x="8017931" y="-6102"/>
            <a:ext cx="4174068" cy="2122759"/>
          </a:xfrm>
          <a:prstGeom prst="rtTriangle">
            <a:avLst/>
          </a:prstGeom>
          <a:solidFill>
            <a:srgbClr val="A18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901FD351-D2DF-42C8-8154-EE7538DB26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37" b="95238" l="2643" r="95567">
                        <a14:foregroundMark x1="21176" y1="71092" x2="29071" y2="43254"/>
                        <a14:foregroundMark x1="15004" y1="92857" x2="16844" y2="86370"/>
                        <a14:foregroundMark x1="29071" y1="43254" x2="32225" y2="46032"/>
                        <a14:foregroundMark x1="3666" y1="31842" x2="2643" y2="21429"/>
                        <a14:foregroundMark x1="8355" y1="79563" x2="8100" y2="76967"/>
                        <a14:foregroundMark x1="24822" y1="11352" x2="27536" y2="10119"/>
                        <a14:foregroundMark x1="2643" y1="21429" x2="3196" y2="21178"/>
                        <a14:foregroundMark x1="37990" y1="28270" x2="38942" y2="29922"/>
                        <a14:foregroundMark x1="27536" y1="10119" x2="28272" y2="11398"/>
                        <a14:foregroundMark x1="43451" y1="77243" x2="43223" y2="78571"/>
                        <a14:foregroundMark x1="48611" y1="47222" x2="47428" y2="54106"/>
                        <a14:foregroundMark x1="61466" y1="56548" x2="61683" y2="56597"/>
                        <a14:foregroundMark x1="72724" y1="55784" x2="74225" y2="55365"/>
                        <a14:foregroundMark x1="72123" y1="55952" x2="72657" y2="55803"/>
                        <a14:foregroundMark x1="76589" y1="77151" x2="76641" y2="77381"/>
                        <a14:foregroundMark x1="72038" y1="57143" x2="72467" y2="59030"/>
                        <a14:foregroundMark x1="71526" y1="68056" x2="72421" y2="67772"/>
                        <a14:foregroundMark x1="78261" y1="56944" x2="79028" y2="55952"/>
                        <a14:foregroundMark x1="86275" y1="56349" x2="89344" y2="56548"/>
                        <a14:foregroundMark x1="89219" y1="78459" x2="89514" y2="80159"/>
                        <a14:foregroundMark x1="87190" y1="66756" x2="87260" y2="67159"/>
                        <a14:foregroundMark x1="85592" y1="57540" x2="85871" y2="59149"/>
                        <a14:foregroundMark x1="91556" y1="56722" x2="91475" y2="77778"/>
                        <a14:foregroundMark x1="91560" y1="55754" x2="91556" y2="56693"/>
                        <a14:foregroundMark x1="74066" y1="36621" x2="74407" y2="36478"/>
                        <a14:foregroundMark x1="33674" y1="93651" x2="32566" y2="73810"/>
                        <a14:foregroundMark x1="32822" y1="95238" x2="33504" y2="64484"/>
                        <a14:foregroundMark x1="43478" y1="79167" x2="49616" y2="71429"/>
                        <a14:backgroundMark x1="19608" y1="74405" x2="18841" y2="83333"/>
                        <a14:backgroundMark x1="17818" y1="83929" x2="17818" y2="83929"/>
                        <a14:backgroundMark x1="17818" y1="83929" x2="17818" y2="85516"/>
                        <a14:backgroundMark x1="18500" y1="80952" x2="18244" y2="86706"/>
                        <a14:backgroundMark x1="19778" y1="75000" x2="21228" y2="76190"/>
                        <a14:backgroundMark x1="6394" y1="16071" x2="19267" y2="15873"/>
                        <a14:backgroundMark x1="19267" y1="15873" x2="23785" y2="15278"/>
                        <a14:backgroundMark x1="5371" y1="18254" x2="5371" y2="24206"/>
                        <a14:backgroundMark x1="5286" y1="35714" x2="7161" y2="52976"/>
                        <a14:backgroundMark x1="4859" y1="31548" x2="5286" y2="40873"/>
                        <a14:backgroundMark x1="5286" y1="52381" x2="7843" y2="72024"/>
                        <a14:backgroundMark x1="7843" y1="72024" x2="7758" y2="72024"/>
                        <a14:backgroundMark x1="6820" y1="72222" x2="9292" y2="72222"/>
                        <a14:backgroundMark x1="6650" y1="72817" x2="10401" y2="72619"/>
                        <a14:backgroundMark x1="27707" y1="15278" x2="34186" y2="19444"/>
                        <a14:backgroundMark x1="34527" y1="19444" x2="36232" y2="23611"/>
                        <a14:backgroundMark x1="34697" y1="25595" x2="36914" y2="22222"/>
                        <a14:backgroundMark x1="36914" y1="22421" x2="35806" y2="26984"/>
                        <a14:backgroundMark x1="27536" y1="14286" x2="29753" y2="13690"/>
                        <a14:backgroundMark x1="40665" y1="30556" x2="46121" y2="43056"/>
                        <a14:backgroundMark x1="40921" y1="31548" x2="40750" y2="30952"/>
                        <a14:backgroundMark x1="41688" y1="28770" x2="40665" y2="33135"/>
                        <a14:backgroundMark x1="46888" y1="35516" x2="46888" y2="47222"/>
                        <a14:backgroundMark x1="46121" y1="53175" x2="43478" y2="72619"/>
                        <a14:backgroundMark x1="43478" y1="72619" x2="44928" y2="73214"/>
                        <a14:backgroundMark x1="57630" y1="59921" x2="59079" y2="64087"/>
                        <a14:backgroundMark x1="58397" y1="65675" x2="58397" y2="65079"/>
                        <a14:backgroundMark x1="57460" y1="63492" x2="59079" y2="64683"/>
                        <a14:backgroundMark x1="55584" y1="72619" x2="56436" y2="72619"/>
                        <a14:backgroundMark x1="56436" y1="72619" x2="57971" y2="75198"/>
                        <a14:backgroundMark x1="54220" y1="69841" x2="56948" y2="72024"/>
                        <a14:backgroundMark x1="63853" y1="55952" x2="63939" y2="68651"/>
                        <a14:backgroundMark x1="67604" y1="57143" x2="67690" y2="69643"/>
                        <a14:backgroundMark x1="67690" y1="73810" x2="67690" y2="67659"/>
                        <a14:backgroundMark x1="73657" y1="61706" x2="76556" y2="77183"/>
                        <a14:backgroundMark x1="73316" y1="63889" x2="73316" y2="60119"/>
                        <a14:backgroundMark x1="73657" y1="63889" x2="74169" y2="61706"/>
                        <a14:backgroundMark x1="74084" y1="60516" x2="73657" y2="62897"/>
                        <a14:backgroundMark x1="86530" y1="65079" x2="86530" y2="61310"/>
                        <a14:backgroundMark x1="89599" y1="71429" x2="89344" y2="76389"/>
                        <a14:backgroundMark x1="93691" y1="55754" x2="94800" y2="69246"/>
                        <a14:backgroundMark x1="92839" y1="76786" x2="92754" y2="62698"/>
                        <a14:backgroundMark x1="86530" y1="71429" x2="89599" y2="71429"/>
                        <a14:backgroundMark x1="86786" y1="77381" x2="89514" y2="77381"/>
                        <a14:backgroundMark x1="86360" y1="74008" x2="87298" y2="70238"/>
                        <a14:backgroundMark x1="88321" y1="71429" x2="86530" y2="71429"/>
                        <a14:backgroundMark x1="76044" y1="51984" x2="76641" y2="56349"/>
                        <a14:backgroundMark x1="58568" y1="26984" x2="58653" y2="43651"/>
                        <a14:backgroundMark x1="56948" y1="35516" x2="56692" y2="31746"/>
                        <a14:backgroundMark x1="56692" y1="31548" x2="56692" y2="30952"/>
                        <a14:backgroundMark x1="56948" y1="30357" x2="56948" y2="34921"/>
                        <a14:backgroundMark x1="58142" y1="37500" x2="59079" y2="46032"/>
                        <a14:backgroundMark x1="61637" y1="30556" x2="61637" y2="43056"/>
                        <a14:backgroundMark x1="63683" y1="26190" x2="64194" y2="40675"/>
                        <a14:backgroundMark x1="61466" y1="28770" x2="60955" y2="31151"/>
                        <a14:backgroundMark x1="56181" y1="31548" x2="56181" y2="30357"/>
                        <a14:backgroundMark x1="56607" y1="30357" x2="56607" y2="32738"/>
                        <a14:backgroundMark x1="56863" y1="37302" x2="56692" y2="31548"/>
                        <a14:backgroundMark x1="67178" y1="29762" x2="67178" y2="36310"/>
                        <a14:backgroundMark x1="65899" y1="43056" x2="65644" y2="37302"/>
                        <a14:backgroundMark x1="67349" y1="44444" x2="67690" y2="38492"/>
                        <a14:backgroundMark x1="68116" y1="45040" x2="68116" y2="37302"/>
                        <a14:backgroundMark x1="70162" y1="28175" x2="70077" y2="40278"/>
                        <a14:backgroundMark x1="72805" y1="28571" x2="73146" y2="35714"/>
                        <a14:backgroundMark x1="72805" y1="46032" x2="72379" y2="34921"/>
                        <a14:backgroundMark x1="74084" y1="46032" x2="73657" y2="35119"/>
                        <a14:backgroundMark x1="73913" y1="36310" x2="73913" y2="36310"/>
                        <a14:backgroundMark x1="76641" y1="28571" x2="76556" y2="40079"/>
                        <a14:backgroundMark x1="78005" y1="28571" x2="78261" y2="42063"/>
                        <a14:backgroundMark x1="82609" y1="28571" x2="81330" y2="39683"/>
                        <a14:backgroundMark x1="83546" y1="31548" x2="92583" y2="27579"/>
                        <a14:backgroundMark x1="91986" y1="24603" x2="93095" y2="36310"/>
                        <a14:backgroundMark x1="74084" y1="36706" x2="72634" y2="34921"/>
                        <a14:backgroundMark x1="68372" y1="33730" x2="66922" y2="45040"/>
                        <a14:backgroundMark x1="57204" y1="27381" x2="56351" y2="32540"/>
                        <a14:backgroundMark x1="72549" y1="36111" x2="72038" y2="43849"/>
                        <a14:backgroundMark x1="55243" y1="10516" x2="84825" y2="5556"/>
                        <a14:backgroundMark x1="54220" y1="10714" x2="80648" y2="7540"/>
                        <a14:backgroundMark x1="80648" y1="7540" x2="91304" y2="7937"/>
                        <a14:backgroundMark x1="76812" y1="15873" x2="58227" y2="16071"/>
                        <a14:backgroundMark x1="63598" y1="11310" x2="91219" y2="12302"/>
                        <a14:backgroundMark x1="95567" y1="11310" x2="90793" y2="13690"/>
                      </a14:backgroundRemoval>
                    </a14:imgEffect>
                  </a14:imgLayer>
                </a14:imgProps>
              </a:ext>
            </a:extLst>
          </a:blip>
          <a:srcRect r="44067"/>
          <a:stretch/>
        </p:blipFill>
        <p:spPr>
          <a:xfrm>
            <a:off x="10664446" y="189734"/>
            <a:ext cx="1248153" cy="95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3B0674-CEF0-4553-8A48-7F2A186B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664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64336200-95B2-44A6-A0D1-0A4642F568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3538" y="0"/>
            <a:ext cx="547846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B6B756-CE8F-4999-8713-4597E559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B07792C2-2657-4579-803C-7255634B531A}"/>
              </a:ext>
            </a:extLst>
          </p:cNvPr>
          <p:cNvCxnSpPr>
            <a:cxnSpLocks/>
          </p:cNvCxnSpPr>
          <p:nvPr userDrawn="1"/>
        </p:nvCxnSpPr>
        <p:spPr>
          <a:xfrm>
            <a:off x="6629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Bildresultat fÃ¶r stockholm night">
            <a:extLst>
              <a:ext uri="{FF2B5EF4-FFF2-40B4-BE49-F238E27FC236}">
                <a16:creationId xmlns:a16="http://schemas.microsoft.com/office/drawing/2014/main" id="{602CE3EE-4A0F-4B75-826F-E67B9A73F0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7" r="28405"/>
          <a:stretch/>
        </p:blipFill>
        <p:spPr bwMode="auto">
          <a:xfrm>
            <a:off x="6713538" y="1"/>
            <a:ext cx="54784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3B0674-CEF0-4553-8A48-7F2A186B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6642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64336200-95B2-44A6-A0D1-0A4642F568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3538" y="0"/>
            <a:ext cx="547846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B6B756-CE8F-4999-8713-4597E559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B07792C2-2657-4579-803C-7255634B531A}"/>
              </a:ext>
            </a:extLst>
          </p:cNvPr>
          <p:cNvCxnSpPr>
            <a:cxnSpLocks/>
          </p:cNvCxnSpPr>
          <p:nvPr userDrawn="1"/>
        </p:nvCxnSpPr>
        <p:spPr>
          <a:xfrm>
            <a:off x="6629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Relaterad bild">
            <a:extLst>
              <a:ext uri="{FF2B5EF4-FFF2-40B4-BE49-F238E27FC236}">
                <a16:creationId xmlns:a16="http://schemas.microsoft.com/office/drawing/2014/main" id="{08DBB8FF-A405-42B4-8E48-F1250B1357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3" r="33023"/>
          <a:stretch/>
        </p:blipFill>
        <p:spPr bwMode="auto">
          <a:xfrm>
            <a:off x="6713538" y="0"/>
            <a:ext cx="5478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3B0674-CEF0-4553-8A48-7F2A186B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9" y="322793"/>
            <a:ext cx="5884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64336200-95B2-44A6-A0D1-0A4642F568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47846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B6B756-CE8F-4999-8713-4597E559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198" y="1783293"/>
            <a:ext cx="5884315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B07792C2-2657-4579-803C-7255634B531A}"/>
              </a:ext>
            </a:extLst>
          </p:cNvPr>
          <p:cNvCxnSpPr>
            <a:cxnSpLocks/>
          </p:cNvCxnSpPr>
          <p:nvPr userDrawn="1"/>
        </p:nvCxnSpPr>
        <p:spPr>
          <a:xfrm>
            <a:off x="55541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Bildresultat fÃ¶r stockholm night">
            <a:extLst>
              <a:ext uri="{FF2B5EF4-FFF2-40B4-BE49-F238E27FC236}">
                <a16:creationId xmlns:a16="http://schemas.microsoft.com/office/drawing/2014/main" id="{9AE94074-1BD2-4266-A607-2708DC2D44A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5" r="29794"/>
          <a:stretch/>
        </p:blipFill>
        <p:spPr bwMode="auto">
          <a:xfrm>
            <a:off x="1" y="0"/>
            <a:ext cx="54784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2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3B0674-CEF0-4553-8A48-7F2A186B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199" y="322793"/>
            <a:ext cx="5884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6" name="Platshållare för bild 5">
            <a:extLst>
              <a:ext uri="{FF2B5EF4-FFF2-40B4-BE49-F238E27FC236}">
                <a16:creationId xmlns:a16="http://schemas.microsoft.com/office/drawing/2014/main" id="{64336200-95B2-44A6-A0D1-0A4642F568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478462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B6B756-CE8F-4999-8713-4597E559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198" y="1783293"/>
            <a:ext cx="5884315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B07792C2-2657-4579-803C-7255634B531A}"/>
              </a:ext>
            </a:extLst>
          </p:cNvPr>
          <p:cNvCxnSpPr>
            <a:cxnSpLocks/>
          </p:cNvCxnSpPr>
          <p:nvPr userDrawn="1"/>
        </p:nvCxnSpPr>
        <p:spPr>
          <a:xfrm>
            <a:off x="555413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Bildresultat för smögen">
            <a:extLst>
              <a:ext uri="{FF2B5EF4-FFF2-40B4-BE49-F238E27FC236}">
                <a16:creationId xmlns:a16="http://schemas.microsoft.com/office/drawing/2014/main" id="{3CB669FB-CD8C-4968-96C2-C9B495BB1E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5" r="35426"/>
          <a:stretch/>
        </p:blipFill>
        <p:spPr bwMode="auto">
          <a:xfrm>
            <a:off x="0" y="0"/>
            <a:ext cx="547846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1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ätvinklig triangel 7">
            <a:extLst>
              <a:ext uri="{FF2B5EF4-FFF2-40B4-BE49-F238E27FC236}">
                <a16:creationId xmlns:a16="http://schemas.microsoft.com/office/drawing/2014/main" id="{872E1502-5413-447F-A396-FAE98E9F36C2}"/>
              </a:ext>
            </a:extLst>
          </p:cNvPr>
          <p:cNvSpPr/>
          <p:nvPr userDrawn="1"/>
        </p:nvSpPr>
        <p:spPr>
          <a:xfrm rot="10800000">
            <a:off x="4419600" y="-1"/>
            <a:ext cx="7772398" cy="6857999"/>
          </a:xfrm>
          <a:prstGeom prst="rtTriangle">
            <a:avLst/>
          </a:prstGeom>
          <a:solidFill>
            <a:srgbClr val="762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ätvinklig triangel 4">
            <a:extLst>
              <a:ext uri="{FF2B5EF4-FFF2-40B4-BE49-F238E27FC236}">
                <a16:creationId xmlns:a16="http://schemas.microsoft.com/office/drawing/2014/main" id="{4D7BF995-95B7-4DB0-9BEB-60C81784C85A}"/>
              </a:ext>
            </a:extLst>
          </p:cNvPr>
          <p:cNvSpPr/>
          <p:nvPr userDrawn="1"/>
        </p:nvSpPr>
        <p:spPr>
          <a:xfrm rot="16200000">
            <a:off x="8153405" y="2819405"/>
            <a:ext cx="3886189" cy="4190998"/>
          </a:xfrm>
          <a:prstGeom prst="rtTriangle">
            <a:avLst/>
          </a:prstGeom>
          <a:solidFill>
            <a:srgbClr val="762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ätvinklig triangel 5">
            <a:extLst>
              <a:ext uri="{FF2B5EF4-FFF2-40B4-BE49-F238E27FC236}">
                <a16:creationId xmlns:a16="http://schemas.microsoft.com/office/drawing/2014/main" id="{97BB8A95-EF03-45C6-934B-E2523BA1B08F}"/>
              </a:ext>
            </a:extLst>
          </p:cNvPr>
          <p:cNvSpPr/>
          <p:nvPr userDrawn="1"/>
        </p:nvSpPr>
        <p:spPr>
          <a:xfrm rot="16200000">
            <a:off x="8348135" y="3014133"/>
            <a:ext cx="3708402" cy="397932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564895-0559-4655-8845-3527687DF2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932" y="2708695"/>
            <a:ext cx="6722534" cy="115268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sv-SE" dirty="0"/>
              <a:t>Tack!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57B2C75-B9E9-4555-99D7-FC9CB22BF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932" y="3917939"/>
            <a:ext cx="6722534" cy="8104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E5306B69-A2B1-4FCD-8A63-0E7E0A60A078}"/>
              </a:ext>
            </a:extLst>
          </p:cNvPr>
          <p:cNvCxnSpPr>
            <a:cxnSpLocks/>
          </p:cNvCxnSpPr>
          <p:nvPr userDrawn="1"/>
        </p:nvCxnSpPr>
        <p:spPr>
          <a:xfrm>
            <a:off x="524927" y="3917938"/>
            <a:ext cx="6722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49A28FBB-D068-4288-89E9-6FFE35F7E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055" y="5987856"/>
            <a:ext cx="1799345" cy="773121"/>
          </a:xfrm>
          <a:prstGeom prst="rect">
            <a:avLst/>
          </a:prstGeom>
        </p:spPr>
      </p:pic>
      <p:pic>
        <p:nvPicPr>
          <p:cNvPr id="9218" name="Picture 2" descr="Bildresultat fÃ¶r stockholm night">
            <a:extLst>
              <a:ext uri="{FF2B5EF4-FFF2-40B4-BE49-F238E27FC236}">
                <a16:creationId xmlns:a16="http://schemas.microsoft.com/office/drawing/2014/main" id="{349B0FDD-E0DE-44EF-9E65-14281CB626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r="7531" b="19208"/>
          <a:stretch/>
        </p:blipFill>
        <p:spPr bwMode="auto">
          <a:xfrm flipH="1">
            <a:off x="8373531" y="3293533"/>
            <a:ext cx="3818463" cy="3564463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9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5A7702B5-511B-40AF-8EE8-82874439F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210456"/>
            <a:ext cx="4247296" cy="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25C2B832-63AE-4DB4-B54D-08B65D9ABCDA}"/>
              </a:ext>
            </a:extLst>
          </p:cNvPr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36741"/>
            <a:ext cx="9144000" cy="22445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37873"/>
            <a:ext cx="9144000" cy="810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Likbent triangel 12">
            <a:extLst>
              <a:ext uri="{FF2B5EF4-FFF2-40B4-BE49-F238E27FC236}">
                <a16:creationId xmlns:a16="http://schemas.microsoft.com/office/drawing/2014/main" id="{CC2D0BBC-C764-48D7-BFAE-EBB3827AE0D0}"/>
              </a:ext>
            </a:extLst>
          </p:cNvPr>
          <p:cNvSpPr/>
          <p:nvPr userDrawn="1"/>
        </p:nvSpPr>
        <p:spPr>
          <a:xfrm rot="10800000">
            <a:off x="3270871" y="-1"/>
            <a:ext cx="5625665" cy="2966485"/>
          </a:xfrm>
          <a:prstGeom prst="triangle">
            <a:avLst/>
          </a:prstGeom>
          <a:solidFill>
            <a:srgbClr val="A18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Likbent triangel 14">
            <a:extLst>
              <a:ext uri="{FF2B5EF4-FFF2-40B4-BE49-F238E27FC236}">
                <a16:creationId xmlns:a16="http://schemas.microsoft.com/office/drawing/2014/main" id="{433E055B-FEF1-4BED-9037-2C4A021D94F3}"/>
              </a:ext>
            </a:extLst>
          </p:cNvPr>
          <p:cNvSpPr/>
          <p:nvPr userDrawn="1"/>
        </p:nvSpPr>
        <p:spPr>
          <a:xfrm rot="10800000">
            <a:off x="3542341" y="0"/>
            <a:ext cx="5082724" cy="268018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koppling 22">
            <a:extLst>
              <a:ext uri="{FF2B5EF4-FFF2-40B4-BE49-F238E27FC236}">
                <a16:creationId xmlns:a16="http://schemas.microsoft.com/office/drawing/2014/main" id="{C72FBF60-4EE4-4212-8C4B-0CCCE1B1A6A0}"/>
              </a:ext>
            </a:extLst>
          </p:cNvPr>
          <p:cNvCxnSpPr>
            <a:cxnSpLocks/>
          </p:cNvCxnSpPr>
          <p:nvPr userDrawn="1"/>
        </p:nvCxnSpPr>
        <p:spPr>
          <a:xfrm>
            <a:off x="4247296" y="1210456"/>
            <a:ext cx="1821712" cy="192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ED63F58D-1365-41C2-ABD1-232CC987DAD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69008" y="1208800"/>
            <a:ext cx="1803816" cy="192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koppling 31">
            <a:extLst>
              <a:ext uri="{FF2B5EF4-FFF2-40B4-BE49-F238E27FC236}">
                <a16:creationId xmlns:a16="http://schemas.microsoft.com/office/drawing/2014/main" id="{55E38BCF-8D53-40C7-9952-DB815C174FAC}"/>
              </a:ext>
            </a:extLst>
          </p:cNvPr>
          <p:cNvCxnSpPr>
            <a:cxnSpLocks/>
          </p:cNvCxnSpPr>
          <p:nvPr userDrawn="1"/>
        </p:nvCxnSpPr>
        <p:spPr>
          <a:xfrm>
            <a:off x="7872824" y="1217724"/>
            <a:ext cx="4319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objekt 17">
            <a:extLst>
              <a:ext uri="{FF2B5EF4-FFF2-40B4-BE49-F238E27FC236}">
                <a16:creationId xmlns:a16="http://schemas.microsoft.com/office/drawing/2014/main" id="{3A426EB3-029C-4D67-BE58-DD432E5EC7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4240" y="5991168"/>
            <a:ext cx="1886280" cy="810474"/>
          </a:xfrm>
          <a:prstGeom prst="rect">
            <a:avLst/>
          </a:prstGeom>
        </p:spPr>
      </p:pic>
      <p:pic>
        <p:nvPicPr>
          <p:cNvPr id="1026" name="Picture 2" descr="Bildresultat för göteborg">
            <a:extLst>
              <a:ext uri="{FF2B5EF4-FFF2-40B4-BE49-F238E27FC236}">
                <a16:creationId xmlns:a16="http://schemas.microsoft.com/office/drawing/2014/main" id="{A8D2FE38-9AFF-48BA-8B51-E832E3D552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055" y="0"/>
            <a:ext cx="4553889" cy="2419703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09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4F67E50-9DEE-47F2-BEDD-BF08B4B095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1752" y="3418733"/>
            <a:ext cx="6815328" cy="9467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latshållare för text 7">
            <a:extLst>
              <a:ext uri="{FF2B5EF4-FFF2-40B4-BE49-F238E27FC236}">
                <a16:creationId xmlns:a16="http://schemas.microsoft.com/office/drawing/2014/main" id="{92387DAB-F4F7-4F3D-B8CE-58A36F8576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1752" y="4534523"/>
            <a:ext cx="6815328" cy="94678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619A745A-1296-495C-9B68-FF3DE291F4A1}"/>
              </a:ext>
            </a:extLst>
          </p:cNvPr>
          <p:cNvCxnSpPr/>
          <p:nvPr userDrawn="1"/>
        </p:nvCxnSpPr>
        <p:spPr>
          <a:xfrm>
            <a:off x="4102608" y="4438670"/>
            <a:ext cx="68153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506306D4-48FB-4D89-AA01-73861553067A}"/>
              </a:ext>
            </a:extLst>
          </p:cNvPr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Likbent triangel 12">
            <a:extLst>
              <a:ext uri="{FF2B5EF4-FFF2-40B4-BE49-F238E27FC236}">
                <a16:creationId xmlns:a16="http://schemas.microsoft.com/office/drawing/2014/main" id="{DFE33F19-72DB-46FC-BE2A-B27DE0B3655B}"/>
              </a:ext>
            </a:extLst>
          </p:cNvPr>
          <p:cNvSpPr/>
          <p:nvPr userDrawn="1"/>
        </p:nvSpPr>
        <p:spPr>
          <a:xfrm rot="10800000">
            <a:off x="3270871" y="-1"/>
            <a:ext cx="5625665" cy="2966485"/>
          </a:xfrm>
          <a:prstGeom prst="triangle">
            <a:avLst/>
          </a:prstGeom>
          <a:solidFill>
            <a:srgbClr val="A18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Likbent triangel 13">
            <a:extLst>
              <a:ext uri="{FF2B5EF4-FFF2-40B4-BE49-F238E27FC236}">
                <a16:creationId xmlns:a16="http://schemas.microsoft.com/office/drawing/2014/main" id="{9F1CC4D7-89FD-4761-8A97-822A25BB7987}"/>
              </a:ext>
            </a:extLst>
          </p:cNvPr>
          <p:cNvSpPr/>
          <p:nvPr userDrawn="1"/>
        </p:nvSpPr>
        <p:spPr>
          <a:xfrm rot="10800000">
            <a:off x="3542341" y="0"/>
            <a:ext cx="5082724" cy="268018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" name="Rak koppling 15">
            <a:extLst>
              <a:ext uri="{FF2B5EF4-FFF2-40B4-BE49-F238E27FC236}">
                <a16:creationId xmlns:a16="http://schemas.microsoft.com/office/drawing/2014/main" id="{6511B67C-4348-402D-AB6B-FC3B2231A44E}"/>
              </a:ext>
            </a:extLst>
          </p:cNvPr>
          <p:cNvCxnSpPr>
            <a:cxnSpLocks/>
          </p:cNvCxnSpPr>
          <p:nvPr userDrawn="1"/>
        </p:nvCxnSpPr>
        <p:spPr>
          <a:xfrm>
            <a:off x="4247296" y="1210456"/>
            <a:ext cx="1821712" cy="192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36A1BEA7-F679-4DC2-870D-3E351283F5C8}"/>
              </a:ext>
            </a:extLst>
          </p:cNvPr>
          <p:cNvCxnSpPr>
            <a:cxnSpLocks/>
          </p:cNvCxnSpPr>
          <p:nvPr userDrawn="1"/>
        </p:nvCxnSpPr>
        <p:spPr>
          <a:xfrm flipH="1">
            <a:off x="6069008" y="1208800"/>
            <a:ext cx="1803816" cy="192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6195894D-6D72-4791-A655-F91CC30F9478}"/>
              </a:ext>
            </a:extLst>
          </p:cNvPr>
          <p:cNvCxnSpPr>
            <a:cxnSpLocks/>
          </p:cNvCxnSpPr>
          <p:nvPr userDrawn="1"/>
        </p:nvCxnSpPr>
        <p:spPr>
          <a:xfrm>
            <a:off x="7872824" y="1217724"/>
            <a:ext cx="4319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koppling 18">
            <a:extLst>
              <a:ext uri="{FF2B5EF4-FFF2-40B4-BE49-F238E27FC236}">
                <a16:creationId xmlns:a16="http://schemas.microsoft.com/office/drawing/2014/main" id="{EFB82FB1-4B00-46F9-87DA-01D40E75400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210456"/>
            <a:ext cx="4247296" cy="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objekt 20">
            <a:extLst>
              <a:ext uri="{FF2B5EF4-FFF2-40B4-BE49-F238E27FC236}">
                <a16:creationId xmlns:a16="http://schemas.microsoft.com/office/drawing/2014/main" id="{D18381F8-6365-4613-94A1-03B20C9DD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4240" y="5991168"/>
            <a:ext cx="1886280" cy="810474"/>
          </a:xfrm>
          <a:prstGeom prst="rect">
            <a:avLst/>
          </a:prstGeom>
        </p:spPr>
      </p:pic>
      <p:sp>
        <p:nvSpPr>
          <p:cNvPr id="23" name="Flödesschema: Koppling 22">
            <a:extLst>
              <a:ext uri="{FF2B5EF4-FFF2-40B4-BE49-F238E27FC236}">
                <a16:creationId xmlns:a16="http://schemas.microsoft.com/office/drawing/2014/main" id="{69B12638-CFE0-41C7-8AFF-FD89CD5D3148}"/>
              </a:ext>
            </a:extLst>
          </p:cNvPr>
          <p:cNvSpPr/>
          <p:nvPr userDrawn="1"/>
        </p:nvSpPr>
        <p:spPr>
          <a:xfrm>
            <a:off x="1286933" y="2950634"/>
            <a:ext cx="2438400" cy="24384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Platshållare för bild 3">
            <a:extLst>
              <a:ext uri="{FF2B5EF4-FFF2-40B4-BE49-F238E27FC236}">
                <a16:creationId xmlns:a16="http://schemas.microsoft.com/office/drawing/2014/main" id="{04B2AA06-01F1-4F49-9760-6EB29D60BE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3002" y="3054577"/>
            <a:ext cx="2206261" cy="222862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pic>
        <p:nvPicPr>
          <p:cNvPr id="25" name="Picture 2" descr="Relaterad bild">
            <a:extLst>
              <a:ext uri="{FF2B5EF4-FFF2-40B4-BE49-F238E27FC236}">
                <a16:creationId xmlns:a16="http://schemas.microsoft.com/office/drawing/2014/main" id="{46B7353D-733B-41A6-BD0D-9FFB7DA62D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59" y="-3"/>
            <a:ext cx="4509481" cy="2421358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ätvinklig triangel 14">
            <a:extLst>
              <a:ext uri="{FF2B5EF4-FFF2-40B4-BE49-F238E27FC236}">
                <a16:creationId xmlns:a16="http://schemas.microsoft.com/office/drawing/2014/main" id="{649E1107-8A6F-4657-9F13-6ED3971E4B98}"/>
              </a:ext>
            </a:extLst>
          </p:cNvPr>
          <p:cNvSpPr/>
          <p:nvPr userDrawn="1"/>
        </p:nvSpPr>
        <p:spPr>
          <a:xfrm rot="16200000">
            <a:off x="8589432" y="3255433"/>
            <a:ext cx="3708401" cy="3496731"/>
          </a:xfrm>
          <a:prstGeom prst="rtTriangle">
            <a:avLst/>
          </a:prstGeom>
          <a:solidFill>
            <a:srgbClr val="762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EC56494-2615-46C4-89E6-F0504E47DDE6}"/>
              </a:ext>
            </a:extLst>
          </p:cNvPr>
          <p:cNvSpPr/>
          <p:nvPr userDrawn="1"/>
        </p:nvSpPr>
        <p:spPr>
          <a:xfrm>
            <a:off x="0" y="-2"/>
            <a:ext cx="12192000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57349EE4-9055-4DED-81D6-8B463FA82404}"/>
              </a:ext>
            </a:extLst>
          </p:cNvPr>
          <p:cNvCxnSpPr>
            <a:cxnSpLocks/>
          </p:cNvCxnSpPr>
          <p:nvPr userDrawn="1"/>
        </p:nvCxnSpPr>
        <p:spPr>
          <a:xfrm>
            <a:off x="0" y="175898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ätvinklig triangel 11">
            <a:extLst>
              <a:ext uri="{FF2B5EF4-FFF2-40B4-BE49-F238E27FC236}">
                <a16:creationId xmlns:a16="http://schemas.microsoft.com/office/drawing/2014/main" id="{26BB185D-D484-4946-BC46-15633A6E2300}"/>
              </a:ext>
            </a:extLst>
          </p:cNvPr>
          <p:cNvSpPr/>
          <p:nvPr userDrawn="1"/>
        </p:nvSpPr>
        <p:spPr>
          <a:xfrm rot="10800000">
            <a:off x="7848600" y="-6100"/>
            <a:ext cx="4343400" cy="22012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ätvinklig triangel 9">
            <a:extLst>
              <a:ext uri="{FF2B5EF4-FFF2-40B4-BE49-F238E27FC236}">
                <a16:creationId xmlns:a16="http://schemas.microsoft.com/office/drawing/2014/main" id="{16F33B70-DC66-4CD0-A7EC-04866381B3ED}"/>
              </a:ext>
            </a:extLst>
          </p:cNvPr>
          <p:cNvSpPr/>
          <p:nvPr userDrawn="1"/>
        </p:nvSpPr>
        <p:spPr>
          <a:xfrm rot="10800000">
            <a:off x="8017931" y="-6102"/>
            <a:ext cx="4174068" cy="2122759"/>
          </a:xfrm>
          <a:prstGeom prst="rtTriangle">
            <a:avLst/>
          </a:prstGeom>
          <a:solidFill>
            <a:srgbClr val="A18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BBDBF963-6515-45BC-969E-84BFBDEFE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37" b="95238" l="2643" r="95567">
                        <a14:foregroundMark x1="21176" y1="71092" x2="29071" y2="43254"/>
                        <a14:foregroundMark x1="15004" y1="92857" x2="16844" y2="86370"/>
                        <a14:foregroundMark x1="29071" y1="43254" x2="32225" y2="46032"/>
                        <a14:foregroundMark x1="3666" y1="31842" x2="2643" y2="21429"/>
                        <a14:foregroundMark x1="8355" y1="79563" x2="8100" y2="76967"/>
                        <a14:foregroundMark x1="24822" y1="11352" x2="27536" y2="10119"/>
                        <a14:foregroundMark x1="2643" y1="21429" x2="3196" y2="21178"/>
                        <a14:foregroundMark x1="37990" y1="28270" x2="38942" y2="29922"/>
                        <a14:foregroundMark x1="27536" y1="10119" x2="28272" y2="11398"/>
                        <a14:foregroundMark x1="43451" y1="77243" x2="43223" y2="78571"/>
                        <a14:foregroundMark x1="48611" y1="47222" x2="47428" y2="54106"/>
                        <a14:foregroundMark x1="61466" y1="56548" x2="61683" y2="56597"/>
                        <a14:foregroundMark x1="72724" y1="55784" x2="74225" y2="55365"/>
                        <a14:foregroundMark x1="72123" y1="55952" x2="72657" y2="55803"/>
                        <a14:foregroundMark x1="76589" y1="77151" x2="76641" y2="77381"/>
                        <a14:foregroundMark x1="72038" y1="57143" x2="72467" y2="59030"/>
                        <a14:foregroundMark x1="71526" y1="68056" x2="72421" y2="67772"/>
                        <a14:foregroundMark x1="78261" y1="56944" x2="79028" y2="55952"/>
                        <a14:foregroundMark x1="86275" y1="56349" x2="89344" y2="56548"/>
                        <a14:foregroundMark x1="89219" y1="78459" x2="89514" y2="80159"/>
                        <a14:foregroundMark x1="87190" y1="66756" x2="87260" y2="67159"/>
                        <a14:foregroundMark x1="85592" y1="57540" x2="85871" y2="59149"/>
                        <a14:foregroundMark x1="91556" y1="56722" x2="91475" y2="77778"/>
                        <a14:foregroundMark x1="91560" y1="55754" x2="91556" y2="56693"/>
                        <a14:foregroundMark x1="74066" y1="36621" x2="74407" y2="36478"/>
                        <a14:foregroundMark x1="33674" y1="93651" x2="32566" y2="73810"/>
                        <a14:foregroundMark x1="32822" y1="95238" x2="33504" y2="64484"/>
                        <a14:foregroundMark x1="43478" y1="79167" x2="49616" y2="71429"/>
                        <a14:backgroundMark x1="19608" y1="74405" x2="18841" y2="83333"/>
                        <a14:backgroundMark x1="17818" y1="83929" x2="17818" y2="83929"/>
                        <a14:backgroundMark x1="17818" y1="83929" x2="17818" y2="85516"/>
                        <a14:backgroundMark x1="18500" y1="80952" x2="18244" y2="86706"/>
                        <a14:backgroundMark x1="19778" y1="75000" x2="21228" y2="76190"/>
                        <a14:backgroundMark x1="6394" y1="16071" x2="19267" y2="15873"/>
                        <a14:backgroundMark x1="19267" y1="15873" x2="23785" y2="15278"/>
                        <a14:backgroundMark x1="5371" y1="18254" x2="5371" y2="24206"/>
                        <a14:backgroundMark x1="5286" y1="35714" x2="7161" y2="52976"/>
                        <a14:backgroundMark x1="4859" y1="31548" x2="5286" y2="40873"/>
                        <a14:backgroundMark x1="5286" y1="52381" x2="7843" y2="72024"/>
                        <a14:backgroundMark x1="7843" y1="72024" x2="7758" y2="72024"/>
                        <a14:backgroundMark x1="6820" y1="72222" x2="9292" y2="72222"/>
                        <a14:backgroundMark x1="6650" y1="72817" x2="10401" y2="72619"/>
                        <a14:backgroundMark x1="27707" y1="15278" x2="34186" y2="19444"/>
                        <a14:backgroundMark x1="34527" y1="19444" x2="36232" y2="23611"/>
                        <a14:backgroundMark x1="34697" y1="25595" x2="36914" y2="22222"/>
                        <a14:backgroundMark x1="36914" y1="22421" x2="35806" y2="26984"/>
                        <a14:backgroundMark x1="27536" y1="14286" x2="29753" y2="13690"/>
                        <a14:backgroundMark x1="40665" y1="30556" x2="46121" y2="43056"/>
                        <a14:backgroundMark x1="40921" y1="31548" x2="40750" y2="30952"/>
                        <a14:backgroundMark x1="41688" y1="28770" x2="40665" y2="33135"/>
                        <a14:backgroundMark x1="46888" y1="35516" x2="46888" y2="47222"/>
                        <a14:backgroundMark x1="46121" y1="53175" x2="43478" y2="72619"/>
                        <a14:backgroundMark x1="43478" y1="72619" x2="44928" y2="73214"/>
                        <a14:backgroundMark x1="57630" y1="59921" x2="59079" y2="64087"/>
                        <a14:backgroundMark x1="58397" y1="65675" x2="58397" y2="65079"/>
                        <a14:backgroundMark x1="57460" y1="63492" x2="59079" y2="64683"/>
                        <a14:backgroundMark x1="55584" y1="72619" x2="56436" y2="72619"/>
                        <a14:backgroundMark x1="56436" y1="72619" x2="57971" y2="75198"/>
                        <a14:backgroundMark x1="54220" y1="69841" x2="56948" y2="72024"/>
                        <a14:backgroundMark x1="63853" y1="55952" x2="63939" y2="68651"/>
                        <a14:backgroundMark x1="67604" y1="57143" x2="67690" y2="69643"/>
                        <a14:backgroundMark x1="67690" y1="73810" x2="67690" y2="67659"/>
                        <a14:backgroundMark x1="73657" y1="61706" x2="76556" y2="77183"/>
                        <a14:backgroundMark x1="73316" y1="63889" x2="73316" y2="60119"/>
                        <a14:backgroundMark x1="73657" y1="63889" x2="74169" y2="61706"/>
                        <a14:backgroundMark x1="74084" y1="60516" x2="73657" y2="62897"/>
                        <a14:backgroundMark x1="86530" y1="65079" x2="86530" y2="61310"/>
                        <a14:backgroundMark x1="89599" y1="71429" x2="89344" y2="76389"/>
                        <a14:backgroundMark x1="93691" y1="55754" x2="94800" y2="69246"/>
                        <a14:backgroundMark x1="92839" y1="76786" x2="92754" y2="62698"/>
                        <a14:backgroundMark x1="86530" y1="71429" x2="89599" y2="71429"/>
                        <a14:backgroundMark x1="86786" y1="77381" x2="89514" y2="77381"/>
                        <a14:backgroundMark x1="86360" y1="74008" x2="87298" y2="70238"/>
                        <a14:backgroundMark x1="88321" y1="71429" x2="86530" y2="71429"/>
                        <a14:backgroundMark x1="76044" y1="51984" x2="76641" y2="56349"/>
                        <a14:backgroundMark x1="58568" y1="26984" x2="58653" y2="43651"/>
                        <a14:backgroundMark x1="56948" y1="35516" x2="56692" y2="31746"/>
                        <a14:backgroundMark x1="56692" y1="31548" x2="56692" y2="30952"/>
                        <a14:backgroundMark x1="56948" y1="30357" x2="56948" y2="34921"/>
                        <a14:backgroundMark x1="58142" y1="37500" x2="59079" y2="46032"/>
                        <a14:backgroundMark x1="61637" y1="30556" x2="61637" y2="43056"/>
                        <a14:backgroundMark x1="63683" y1="26190" x2="64194" y2="40675"/>
                        <a14:backgroundMark x1="61466" y1="28770" x2="60955" y2="31151"/>
                        <a14:backgroundMark x1="56181" y1="31548" x2="56181" y2="30357"/>
                        <a14:backgroundMark x1="56607" y1="30357" x2="56607" y2="32738"/>
                        <a14:backgroundMark x1="56863" y1="37302" x2="56692" y2="31548"/>
                        <a14:backgroundMark x1="67178" y1="29762" x2="67178" y2="36310"/>
                        <a14:backgroundMark x1="65899" y1="43056" x2="65644" y2="37302"/>
                        <a14:backgroundMark x1="67349" y1="44444" x2="67690" y2="38492"/>
                        <a14:backgroundMark x1="68116" y1="45040" x2="68116" y2="37302"/>
                        <a14:backgroundMark x1="70162" y1="28175" x2="70077" y2="40278"/>
                        <a14:backgroundMark x1="72805" y1="28571" x2="73146" y2="35714"/>
                        <a14:backgroundMark x1="72805" y1="46032" x2="72379" y2="34921"/>
                        <a14:backgroundMark x1="74084" y1="46032" x2="73657" y2="35119"/>
                        <a14:backgroundMark x1="73913" y1="36310" x2="73913" y2="36310"/>
                        <a14:backgroundMark x1="76641" y1="28571" x2="76556" y2="40079"/>
                        <a14:backgroundMark x1="78005" y1="28571" x2="78261" y2="42063"/>
                        <a14:backgroundMark x1="82609" y1="28571" x2="81330" y2="39683"/>
                        <a14:backgroundMark x1="83546" y1="31548" x2="92583" y2="27579"/>
                        <a14:backgroundMark x1="91986" y1="24603" x2="93095" y2="36310"/>
                        <a14:backgroundMark x1="74084" y1="36706" x2="72634" y2="34921"/>
                        <a14:backgroundMark x1="68372" y1="33730" x2="66922" y2="45040"/>
                        <a14:backgroundMark x1="57204" y1="27381" x2="56351" y2="32540"/>
                        <a14:backgroundMark x1="72549" y1="36111" x2="72038" y2="43849"/>
                        <a14:backgroundMark x1="55243" y1="10516" x2="84825" y2="5556"/>
                        <a14:backgroundMark x1="54220" y1="10714" x2="80648" y2="7540"/>
                        <a14:backgroundMark x1="80648" y1="7540" x2="91304" y2="7937"/>
                        <a14:backgroundMark x1="76812" y1="15873" x2="58227" y2="16071"/>
                        <a14:backgroundMark x1="63598" y1="11310" x2="91219" y2="12302"/>
                        <a14:backgroundMark x1="95567" y1="11310" x2="90793" y2="13690"/>
                      </a14:backgroundRemoval>
                    </a14:imgEffect>
                  </a14:imgLayer>
                </a14:imgProps>
              </a:ext>
            </a:extLst>
          </a:blip>
          <a:srcRect r="44067"/>
          <a:stretch/>
        </p:blipFill>
        <p:spPr>
          <a:xfrm>
            <a:off x="10664446" y="189734"/>
            <a:ext cx="1248153" cy="958807"/>
          </a:xfrm>
          <a:prstGeom prst="rect">
            <a:avLst/>
          </a:prstGeom>
        </p:spPr>
      </p:pic>
      <p:sp>
        <p:nvSpPr>
          <p:cNvPr id="19" name="Rätvinklig triangel 18">
            <a:extLst>
              <a:ext uri="{FF2B5EF4-FFF2-40B4-BE49-F238E27FC236}">
                <a16:creationId xmlns:a16="http://schemas.microsoft.com/office/drawing/2014/main" id="{D2BF4F50-3AE9-4F6B-9C9C-D43136DA9AF3}"/>
              </a:ext>
            </a:extLst>
          </p:cNvPr>
          <p:cNvSpPr/>
          <p:nvPr userDrawn="1"/>
        </p:nvSpPr>
        <p:spPr>
          <a:xfrm rot="16200000">
            <a:off x="8712188" y="3378185"/>
            <a:ext cx="3572960" cy="338666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098" name="Picture 2" descr="Bildresultat fÃ¶r stockholm night">
            <a:extLst>
              <a:ext uri="{FF2B5EF4-FFF2-40B4-BE49-F238E27FC236}">
                <a16:creationId xmlns:a16="http://schemas.microsoft.com/office/drawing/2014/main" id="{B25877B0-420F-499A-8274-6601EF0377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63004" y="3452814"/>
            <a:ext cx="3228995" cy="3405186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ätvinklig triangel 14">
            <a:extLst>
              <a:ext uri="{FF2B5EF4-FFF2-40B4-BE49-F238E27FC236}">
                <a16:creationId xmlns:a16="http://schemas.microsoft.com/office/drawing/2014/main" id="{649E1107-8A6F-4657-9F13-6ED3971E4B98}"/>
              </a:ext>
            </a:extLst>
          </p:cNvPr>
          <p:cNvSpPr/>
          <p:nvPr userDrawn="1"/>
        </p:nvSpPr>
        <p:spPr>
          <a:xfrm rot="16200000">
            <a:off x="8589432" y="3255433"/>
            <a:ext cx="3708401" cy="3496731"/>
          </a:xfrm>
          <a:prstGeom prst="rtTriangle">
            <a:avLst/>
          </a:prstGeom>
          <a:solidFill>
            <a:srgbClr val="762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EC56494-2615-46C4-89E6-F0504E47DDE6}"/>
              </a:ext>
            </a:extLst>
          </p:cNvPr>
          <p:cNvSpPr/>
          <p:nvPr userDrawn="1"/>
        </p:nvSpPr>
        <p:spPr>
          <a:xfrm>
            <a:off x="0" y="-2"/>
            <a:ext cx="12192000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57349EE4-9055-4DED-81D6-8B463FA82404}"/>
              </a:ext>
            </a:extLst>
          </p:cNvPr>
          <p:cNvCxnSpPr>
            <a:cxnSpLocks/>
          </p:cNvCxnSpPr>
          <p:nvPr userDrawn="1"/>
        </p:nvCxnSpPr>
        <p:spPr>
          <a:xfrm>
            <a:off x="0" y="175898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ätvinklig triangel 11">
            <a:extLst>
              <a:ext uri="{FF2B5EF4-FFF2-40B4-BE49-F238E27FC236}">
                <a16:creationId xmlns:a16="http://schemas.microsoft.com/office/drawing/2014/main" id="{26BB185D-D484-4946-BC46-15633A6E2300}"/>
              </a:ext>
            </a:extLst>
          </p:cNvPr>
          <p:cNvSpPr/>
          <p:nvPr userDrawn="1"/>
        </p:nvSpPr>
        <p:spPr>
          <a:xfrm rot="10800000">
            <a:off x="7848600" y="-6100"/>
            <a:ext cx="4343400" cy="22012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ätvinklig triangel 9">
            <a:extLst>
              <a:ext uri="{FF2B5EF4-FFF2-40B4-BE49-F238E27FC236}">
                <a16:creationId xmlns:a16="http://schemas.microsoft.com/office/drawing/2014/main" id="{16F33B70-DC66-4CD0-A7EC-04866381B3ED}"/>
              </a:ext>
            </a:extLst>
          </p:cNvPr>
          <p:cNvSpPr/>
          <p:nvPr userDrawn="1"/>
        </p:nvSpPr>
        <p:spPr>
          <a:xfrm rot="10800000">
            <a:off x="8017931" y="-6102"/>
            <a:ext cx="4174068" cy="2122759"/>
          </a:xfrm>
          <a:prstGeom prst="rtTriangle">
            <a:avLst/>
          </a:prstGeom>
          <a:solidFill>
            <a:srgbClr val="A18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BBDBF963-6515-45BC-969E-84BFBDEFE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37" b="95238" l="2643" r="95567">
                        <a14:foregroundMark x1="21176" y1="71092" x2="29071" y2="43254"/>
                        <a14:foregroundMark x1="15004" y1="92857" x2="16844" y2="86370"/>
                        <a14:foregroundMark x1="29071" y1="43254" x2="32225" y2="46032"/>
                        <a14:foregroundMark x1="3666" y1="31842" x2="2643" y2="21429"/>
                        <a14:foregroundMark x1="8355" y1="79563" x2="8100" y2="76967"/>
                        <a14:foregroundMark x1="24822" y1="11352" x2="27536" y2="10119"/>
                        <a14:foregroundMark x1="2643" y1="21429" x2="3196" y2="21178"/>
                        <a14:foregroundMark x1="37990" y1="28270" x2="38942" y2="29922"/>
                        <a14:foregroundMark x1="27536" y1="10119" x2="28272" y2="11398"/>
                        <a14:foregroundMark x1="43451" y1="77243" x2="43223" y2="78571"/>
                        <a14:foregroundMark x1="48611" y1="47222" x2="47428" y2="54106"/>
                        <a14:foregroundMark x1="61466" y1="56548" x2="61683" y2="56597"/>
                        <a14:foregroundMark x1="72724" y1="55784" x2="74225" y2="55365"/>
                        <a14:foregroundMark x1="72123" y1="55952" x2="72657" y2="55803"/>
                        <a14:foregroundMark x1="76589" y1="77151" x2="76641" y2="77381"/>
                        <a14:foregroundMark x1="72038" y1="57143" x2="72467" y2="59030"/>
                        <a14:foregroundMark x1="71526" y1="68056" x2="72421" y2="67772"/>
                        <a14:foregroundMark x1="78261" y1="56944" x2="79028" y2="55952"/>
                        <a14:foregroundMark x1="86275" y1="56349" x2="89344" y2="56548"/>
                        <a14:foregroundMark x1="89219" y1="78459" x2="89514" y2="80159"/>
                        <a14:foregroundMark x1="87190" y1="66756" x2="87260" y2="67159"/>
                        <a14:foregroundMark x1="85592" y1="57540" x2="85871" y2="59149"/>
                        <a14:foregroundMark x1="91556" y1="56722" x2="91475" y2="77778"/>
                        <a14:foregroundMark x1="91560" y1="55754" x2="91556" y2="56693"/>
                        <a14:foregroundMark x1="74066" y1="36621" x2="74407" y2="36478"/>
                        <a14:foregroundMark x1="33674" y1="93651" x2="32566" y2="73810"/>
                        <a14:foregroundMark x1="32822" y1="95238" x2="33504" y2="64484"/>
                        <a14:foregroundMark x1="43478" y1="79167" x2="49616" y2="71429"/>
                        <a14:backgroundMark x1="19608" y1="74405" x2="18841" y2="83333"/>
                        <a14:backgroundMark x1="17818" y1="83929" x2="17818" y2="83929"/>
                        <a14:backgroundMark x1="17818" y1="83929" x2="17818" y2="85516"/>
                        <a14:backgroundMark x1="18500" y1="80952" x2="18244" y2="86706"/>
                        <a14:backgroundMark x1="19778" y1="75000" x2="21228" y2="76190"/>
                        <a14:backgroundMark x1="6394" y1="16071" x2="19267" y2="15873"/>
                        <a14:backgroundMark x1="19267" y1="15873" x2="23785" y2="15278"/>
                        <a14:backgroundMark x1="5371" y1="18254" x2="5371" y2="24206"/>
                        <a14:backgroundMark x1="5286" y1="35714" x2="7161" y2="52976"/>
                        <a14:backgroundMark x1="4859" y1="31548" x2="5286" y2="40873"/>
                        <a14:backgroundMark x1="5286" y1="52381" x2="7843" y2="72024"/>
                        <a14:backgroundMark x1="7843" y1="72024" x2="7758" y2="72024"/>
                        <a14:backgroundMark x1="6820" y1="72222" x2="9292" y2="72222"/>
                        <a14:backgroundMark x1="6650" y1="72817" x2="10401" y2="72619"/>
                        <a14:backgroundMark x1="27707" y1="15278" x2="34186" y2="19444"/>
                        <a14:backgroundMark x1="34527" y1="19444" x2="36232" y2="23611"/>
                        <a14:backgroundMark x1="34697" y1="25595" x2="36914" y2="22222"/>
                        <a14:backgroundMark x1="36914" y1="22421" x2="35806" y2="26984"/>
                        <a14:backgroundMark x1="27536" y1="14286" x2="29753" y2="13690"/>
                        <a14:backgroundMark x1="40665" y1="30556" x2="46121" y2="43056"/>
                        <a14:backgroundMark x1="40921" y1="31548" x2="40750" y2="30952"/>
                        <a14:backgroundMark x1="41688" y1="28770" x2="40665" y2="33135"/>
                        <a14:backgroundMark x1="46888" y1="35516" x2="46888" y2="47222"/>
                        <a14:backgroundMark x1="46121" y1="53175" x2="43478" y2="72619"/>
                        <a14:backgroundMark x1="43478" y1="72619" x2="44928" y2="73214"/>
                        <a14:backgroundMark x1="57630" y1="59921" x2="59079" y2="64087"/>
                        <a14:backgroundMark x1="58397" y1="65675" x2="58397" y2="65079"/>
                        <a14:backgroundMark x1="57460" y1="63492" x2="59079" y2="64683"/>
                        <a14:backgroundMark x1="55584" y1="72619" x2="56436" y2="72619"/>
                        <a14:backgroundMark x1="56436" y1="72619" x2="57971" y2="75198"/>
                        <a14:backgroundMark x1="54220" y1="69841" x2="56948" y2="72024"/>
                        <a14:backgroundMark x1="63853" y1="55952" x2="63939" y2="68651"/>
                        <a14:backgroundMark x1="67604" y1="57143" x2="67690" y2="69643"/>
                        <a14:backgroundMark x1="67690" y1="73810" x2="67690" y2="67659"/>
                        <a14:backgroundMark x1="73657" y1="61706" x2="76556" y2="77183"/>
                        <a14:backgroundMark x1="73316" y1="63889" x2="73316" y2="60119"/>
                        <a14:backgroundMark x1="73657" y1="63889" x2="74169" y2="61706"/>
                        <a14:backgroundMark x1="74084" y1="60516" x2="73657" y2="62897"/>
                        <a14:backgroundMark x1="86530" y1="65079" x2="86530" y2="61310"/>
                        <a14:backgroundMark x1="89599" y1="71429" x2="89344" y2="76389"/>
                        <a14:backgroundMark x1="93691" y1="55754" x2="94800" y2="69246"/>
                        <a14:backgroundMark x1="92839" y1="76786" x2="92754" y2="62698"/>
                        <a14:backgroundMark x1="86530" y1="71429" x2="89599" y2="71429"/>
                        <a14:backgroundMark x1="86786" y1="77381" x2="89514" y2="77381"/>
                        <a14:backgroundMark x1="86360" y1="74008" x2="87298" y2="70238"/>
                        <a14:backgroundMark x1="88321" y1="71429" x2="86530" y2="71429"/>
                        <a14:backgroundMark x1="76044" y1="51984" x2="76641" y2="56349"/>
                        <a14:backgroundMark x1="58568" y1="26984" x2="58653" y2="43651"/>
                        <a14:backgroundMark x1="56948" y1="35516" x2="56692" y2="31746"/>
                        <a14:backgroundMark x1="56692" y1="31548" x2="56692" y2="30952"/>
                        <a14:backgroundMark x1="56948" y1="30357" x2="56948" y2="34921"/>
                        <a14:backgroundMark x1="58142" y1="37500" x2="59079" y2="46032"/>
                        <a14:backgroundMark x1="61637" y1="30556" x2="61637" y2="43056"/>
                        <a14:backgroundMark x1="63683" y1="26190" x2="64194" y2="40675"/>
                        <a14:backgroundMark x1="61466" y1="28770" x2="60955" y2="31151"/>
                        <a14:backgroundMark x1="56181" y1="31548" x2="56181" y2="30357"/>
                        <a14:backgroundMark x1="56607" y1="30357" x2="56607" y2="32738"/>
                        <a14:backgroundMark x1="56863" y1="37302" x2="56692" y2="31548"/>
                        <a14:backgroundMark x1="67178" y1="29762" x2="67178" y2="36310"/>
                        <a14:backgroundMark x1="65899" y1="43056" x2="65644" y2="37302"/>
                        <a14:backgroundMark x1="67349" y1="44444" x2="67690" y2="38492"/>
                        <a14:backgroundMark x1="68116" y1="45040" x2="68116" y2="37302"/>
                        <a14:backgroundMark x1="70162" y1="28175" x2="70077" y2="40278"/>
                        <a14:backgroundMark x1="72805" y1="28571" x2="73146" y2="35714"/>
                        <a14:backgroundMark x1="72805" y1="46032" x2="72379" y2="34921"/>
                        <a14:backgroundMark x1="74084" y1="46032" x2="73657" y2="35119"/>
                        <a14:backgroundMark x1="73913" y1="36310" x2="73913" y2="36310"/>
                        <a14:backgroundMark x1="76641" y1="28571" x2="76556" y2="40079"/>
                        <a14:backgroundMark x1="78005" y1="28571" x2="78261" y2="42063"/>
                        <a14:backgroundMark x1="82609" y1="28571" x2="81330" y2="39683"/>
                        <a14:backgroundMark x1="83546" y1="31548" x2="92583" y2="27579"/>
                        <a14:backgroundMark x1="91986" y1="24603" x2="93095" y2="36310"/>
                        <a14:backgroundMark x1="74084" y1="36706" x2="72634" y2="34921"/>
                        <a14:backgroundMark x1="68372" y1="33730" x2="66922" y2="45040"/>
                        <a14:backgroundMark x1="57204" y1="27381" x2="56351" y2="32540"/>
                        <a14:backgroundMark x1="72549" y1="36111" x2="72038" y2="43849"/>
                        <a14:backgroundMark x1="55243" y1="10516" x2="84825" y2="5556"/>
                        <a14:backgroundMark x1="54220" y1="10714" x2="80648" y2="7540"/>
                        <a14:backgroundMark x1="80648" y1="7540" x2="91304" y2="7937"/>
                        <a14:backgroundMark x1="76812" y1="15873" x2="58227" y2="16071"/>
                        <a14:backgroundMark x1="63598" y1="11310" x2="91219" y2="12302"/>
                        <a14:backgroundMark x1="95567" y1="11310" x2="90793" y2="13690"/>
                      </a14:backgroundRemoval>
                    </a14:imgEffect>
                  </a14:imgLayer>
                </a14:imgProps>
              </a:ext>
            </a:extLst>
          </a:blip>
          <a:srcRect r="44067"/>
          <a:stretch/>
        </p:blipFill>
        <p:spPr>
          <a:xfrm>
            <a:off x="10664446" y="189734"/>
            <a:ext cx="1248153" cy="958807"/>
          </a:xfrm>
          <a:prstGeom prst="rect">
            <a:avLst/>
          </a:prstGeom>
        </p:spPr>
      </p:pic>
      <p:sp>
        <p:nvSpPr>
          <p:cNvPr id="19" name="Rätvinklig triangel 18">
            <a:extLst>
              <a:ext uri="{FF2B5EF4-FFF2-40B4-BE49-F238E27FC236}">
                <a16:creationId xmlns:a16="http://schemas.microsoft.com/office/drawing/2014/main" id="{D2BF4F50-3AE9-4F6B-9C9C-D43136DA9AF3}"/>
              </a:ext>
            </a:extLst>
          </p:cNvPr>
          <p:cNvSpPr/>
          <p:nvPr userDrawn="1"/>
        </p:nvSpPr>
        <p:spPr>
          <a:xfrm rot="16200000">
            <a:off x="8712188" y="3378185"/>
            <a:ext cx="3572960" cy="338666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Picture 2" descr="Bildresultat för göteborg">
            <a:extLst>
              <a:ext uri="{FF2B5EF4-FFF2-40B4-BE49-F238E27FC236}">
                <a16:creationId xmlns:a16="http://schemas.microsoft.com/office/drawing/2014/main" id="{8984D507-F007-4525-8A9A-6486B28AF93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 flipH="1">
            <a:off x="8953917" y="3468805"/>
            <a:ext cx="3238084" cy="3389195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63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C56494-2615-46C4-89E6-F0504E47DDE6}"/>
              </a:ext>
            </a:extLst>
          </p:cNvPr>
          <p:cNvSpPr/>
          <p:nvPr userDrawn="1"/>
        </p:nvSpPr>
        <p:spPr>
          <a:xfrm>
            <a:off x="0" y="-2"/>
            <a:ext cx="12192000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6513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57349EE4-9055-4DED-81D6-8B463FA82404}"/>
              </a:ext>
            </a:extLst>
          </p:cNvPr>
          <p:cNvCxnSpPr>
            <a:cxnSpLocks/>
          </p:cNvCxnSpPr>
          <p:nvPr userDrawn="1"/>
        </p:nvCxnSpPr>
        <p:spPr>
          <a:xfrm>
            <a:off x="0" y="175898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BBDBF963-6515-45BC-969E-84BFBDEFE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37" b="95238" l="2643" r="95567">
                        <a14:foregroundMark x1="21176" y1="71092" x2="29071" y2="43254"/>
                        <a14:foregroundMark x1="15004" y1="92857" x2="16844" y2="86370"/>
                        <a14:foregroundMark x1="29071" y1="43254" x2="32225" y2="46032"/>
                        <a14:foregroundMark x1="3666" y1="31842" x2="2643" y2="21429"/>
                        <a14:foregroundMark x1="8355" y1="79563" x2="8100" y2="76967"/>
                        <a14:foregroundMark x1="24822" y1="11352" x2="27536" y2="10119"/>
                        <a14:foregroundMark x1="2643" y1="21429" x2="3196" y2="21178"/>
                        <a14:foregroundMark x1="37990" y1="28270" x2="38942" y2="29922"/>
                        <a14:foregroundMark x1="27536" y1="10119" x2="28272" y2="11398"/>
                        <a14:foregroundMark x1="43451" y1="77243" x2="43223" y2="78571"/>
                        <a14:foregroundMark x1="48611" y1="47222" x2="47428" y2="54106"/>
                        <a14:foregroundMark x1="61466" y1="56548" x2="61683" y2="56597"/>
                        <a14:foregroundMark x1="72724" y1="55784" x2="74225" y2="55365"/>
                        <a14:foregroundMark x1="72123" y1="55952" x2="72657" y2="55803"/>
                        <a14:foregroundMark x1="76589" y1="77151" x2="76641" y2="77381"/>
                        <a14:foregroundMark x1="72038" y1="57143" x2="72467" y2="59030"/>
                        <a14:foregroundMark x1="71526" y1="68056" x2="72421" y2="67772"/>
                        <a14:foregroundMark x1="78261" y1="56944" x2="79028" y2="55952"/>
                        <a14:foregroundMark x1="86275" y1="56349" x2="89344" y2="56548"/>
                        <a14:foregroundMark x1="89219" y1="78459" x2="89514" y2="80159"/>
                        <a14:foregroundMark x1="87190" y1="66756" x2="87260" y2="67159"/>
                        <a14:foregroundMark x1="85592" y1="57540" x2="85871" y2="59149"/>
                        <a14:foregroundMark x1="91556" y1="56722" x2="91475" y2="77778"/>
                        <a14:foregroundMark x1="91560" y1="55754" x2="91556" y2="56693"/>
                        <a14:foregroundMark x1="74066" y1="36621" x2="74407" y2="36478"/>
                        <a14:foregroundMark x1="33674" y1="93651" x2="32566" y2="73810"/>
                        <a14:foregroundMark x1="32822" y1="95238" x2="33504" y2="64484"/>
                        <a14:foregroundMark x1="43478" y1="79167" x2="49616" y2="71429"/>
                        <a14:backgroundMark x1="19608" y1="74405" x2="18841" y2="83333"/>
                        <a14:backgroundMark x1="17818" y1="83929" x2="17818" y2="83929"/>
                        <a14:backgroundMark x1="17818" y1="83929" x2="17818" y2="85516"/>
                        <a14:backgroundMark x1="18500" y1="80952" x2="18244" y2="86706"/>
                        <a14:backgroundMark x1="19778" y1="75000" x2="21228" y2="76190"/>
                        <a14:backgroundMark x1="6394" y1="16071" x2="19267" y2="15873"/>
                        <a14:backgroundMark x1="19267" y1="15873" x2="23785" y2="15278"/>
                        <a14:backgroundMark x1="5371" y1="18254" x2="5371" y2="24206"/>
                        <a14:backgroundMark x1="5286" y1="35714" x2="7161" y2="52976"/>
                        <a14:backgroundMark x1="4859" y1="31548" x2="5286" y2="40873"/>
                        <a14:backgroundMark x1="5286" y1="52381" x2="7843" y2="72024"/>
                        <a14:backgroundMark x1="7843" y1="72024" x2="7758" y2="72024"/>
                        <a14:backgroundMark x1="6820" y1="72222" x2="9292" y2="72222"/>
                        <a14:backgroundMark x1="6650" y1="72817" x2="10401" y2="72619"/>
                        <a14:backgroundMark x1="27707" y1="15278" x2="34186" y2="19444"/>
                        <a14:backgroundMark x1="34527" y1="19444" x2="36232" y2="23611"/>
                        <a14:backgroundMark x1="34697" y1="25595" x2="36914" y2="22222"/>
                        <a14:backgroundMark x1="36914" y1="22421" x2="35806" y2="26984"/>
                        <a14:backgroundMark x1="27536" y1="14286" x2="29753" y2="13690"/>
                        <a14:backgroundMark x1="40665" y1="30556" x2="46121" y2="43056"/>
                        <a14:backgroundMark x1="40921" y1="31548" x2="40750" y2="30952"/>
                        <a14:backgroundMark x1="41688" y1="28770" x2="40665" y2="33135"/>
                        <a14:backgroundMark x1="46888" y1="35516" x2="46888" y2="47222"/>
                        <a14:backgroundMark x1="46121" y1="53175" x2="43478" y2="72619"/>
                        <a14:backgroundMark x1="43478" y1="72619" x2="44928" y2="73214"/>
                        <a14:backgroundMark x1="57630" y1="59921" x2="59079" y2="64087"/>
                        <a14:backgroundMark x1="58397" y1="65675" x2="58397" y2="65079"/>
                        <a14:backgroundMark x1="57460" y1="63492" x2="59079" y2="64683"/>
                        <a14:backgroundMark x1="55584" y1="72619" x2="56436" y2="72619"/>
                        <a14:backgroundMark x1="56436" y1="72619" x2="57971" y2="75198"/>
                        <a14:backgroundMark x1="54220" y1="69841" x2="56948" y2="72024"/>
                        <a14:backgroundMark x1="63853" y1="55952" x2="63939" y2="68651"/>
                        <a14:backgroundMark x1="67604" y1="57143" x2="67690" y2="69643"/>
                        <a14:backgroundMark x1="67690" y1="73810" x2="67690" y2="67659"/>
                        <a14:backgroundMark x1="73657" y1="61706" x2="76556" y2="77183"/>
                        <a14:backgroundMark x1="73316" y1="63889" x2="73316" y2="60119"/>
                        <a14:backgroundMark x1="73657" y1="63889" x2="74169" y2="61706"/>
                        <a14:backgroundMark x1="74084" y1="60516" x2="73657" y2="62897"/>
                        <a14:backgroundMark x1="86530" y1="65079" x2="86530" y2="61310"/>
                        <a14:backgroundMark x1="89599" y1="71429" x2="89344" y2="76389"/>
                        <a14:backgroundMark x1="93691" y1="55754" x2="94800" y2="69246"/>
                        <a14:backgroundMark x1="92839" y1="76786" x2="92754" y2="62698"/>
                        <a14:backgroundMark x1="86530" y1="71429" x2="89599" y2="71429"/>
                        <a14:backgroundMark x1="86786" y1="77381" x2="89514" y2="77381"/>
                        <a14:backgroundMark x1="86360" y1="74008" x2="87298" y2="70238"/>
                        <a14:backgroundMark x1="88321" y1="71429" x2="86530" y2="71429"/>
                        <a14:backgroundMark x1="76044" y1="51984" x2="76641" y2="56349"/>
                        <a14:backgroundMark x1="58568" y1="26984" x2="58653" y2="43651"/>
                        <a14:backgroundMark x1="56948" y1="35516" x2="56692" y2="31746"/>
                        <a14:backgroundMark x1="56692" y1="31548" x2="56692" y2="30952"/>
                        <a14:backgroundMark x1="56948" y1="30357" x2="56948" y2="34921"/>
                        <a14:backgroundMark x1="58142" y1="37500" x2="59079" y2="46032"/>
                        <a14:backgroundMark x1="61637" y1="30556" x2="61637" y2="43056"/>
                        <a14:backgroundMark x1="63683" y1="26190" x2="64194" y2="40675"/>
                        <a14:backgroundMark x1="61466" y1="28770" x2="60955" y2="31151"/>
                        <a14:backgroundMark x1="56181" y1="31548" x2="56181" y2="30357"/>
                        <a14:backgroundMark x1="56607" y1="30357" x2="56607" y2="32738"/>
                        <a14:backgroundMark x1="56863" y1="37302" x2="56692" y2="31548"/>
                        <a14:backgroundMark x1="67178" y1="29762" x2="67178" y2="36310"/>
                        <a14:backgroundMark x1="65899" y1="43056" x2="65644" y2="37302"/>
                        <a14:backgroundMark x1="67349" y1="44444" x2="67690" y2="38492"/>
                        <a14:backgroundMark x1="68116" y1="45040" x2="68116" y2="37302"/>
                        <a14:backgroundMark x1="70162" y1="28175" x2="70077" y2="40278"/>
                        <a14:backgroundMark x1="72805" y1="28571" x2="73146" y2="35714"/>
                        <a14:backgroundMark x1="72805" y1="46032" x2="72379" y2="34921"/>
                        <a14:backgroundMark x1="74084" y1="46032" x2="73657" y2="35119"/>
                        <a14:backgroundMark x1="73913" y1="36310" x2="73913" y2="36310"/>
                        <a14:backgroundMark x1="76641" y1="28571" x2="76556" y2="40079"/>
                        <a14:backgroundMark x1="78005" y1="28571" x2="78261" y2="42063"/>
                        <a14:backgroundMark x1="82609" y1="28571" x2="81330" y2="39683"/>
                        <a14:backgroundMark x1="83546" y1="31548" x2="92583" y2="27579"/>
                        <a14:backgroundMark x1="91986" y1="24603" x2="93095" y2="36310"/>
                        <a14:backgroundMark x1="74084" y1="36706" x2="72634" y2="34921"/>
                        <a14:backgroundMark x1="68372" y1="33730" x2="66922" y2="45040"/>
                        <a14:backgroundMark x1="57204" y1="27381" x2="56351" y2="32540"/>
                        <a14:backgroundMark x1="72549" y1="36111" x2="72038" y2="43849"/>
                        <a14:backgroundMark x1="55243" y1="10516" x2="84825" y2="5556"/>
                        <a14:backgroundMark x1="54220" y1="10714" x2="80648" y2="7540"/>
                        <a14:backgroundMark x1="80648" y1="7540" x2="91304" y2="7937"/>
                        <a14:backgroundMark x1="76812" y1="15873" x2="58227" y2="16071"/>
                        <a14:backgroundMark x1="63598" y1="11310" x2="91219" y2="12302"/>
                        <a14:backgroundMark x1="95567" y1="11310" x2="90793" y2="13690"/>
                      </a14:backgroundRemoval>
                    </a14:imgEffect>
                  </a14:imgLayer>
                </a14:imgProps>
              </a:ext>
            </a:extLst>
          </a:blip>
          <a:srcRect r="44067"/>
          <a:stretch/>
        </p:blipFill>
        <p:spPr>
          <a:xfrm>
            <a:off x="11145040" y="6032275"/>
            <a:ext cx="945577" cy="726374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C47AAD66-35D8-449D-A941-AD91DF83AFF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16143" y="-144378"/>
            <a:ext cx="775857" cy="4477472"/>
          </a:xfrm>
          <a:prstGeom prst="round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1264687C-D088-49A3-8A22-758079484E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54649" y="-149832"/>
            <a:ext cx="729267" cy="3681038"/>
          </a:xfrm>
          <a:prstGeom prst="round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885D4F9A-620F-4288-A68A-5D85517F24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10792"/>
          <a:stretch/>
        </p:blipFill>
        <p:spPr>
          <a:xfrm>
            <a:off x="9894210" y="-149832"/>
            <a:ext cx="729267" cy="3283787"/>
          </a:xfrm>
          <a:prstGeom prst="round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43280119-B1F4-4BAC-AAAB-515430B4F39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87573" y="-149832"/>
            <a:ext cx="775466" cy="264006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8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C56494-2615-46C4-89E6-F0504E47DDE6}"/>
              </a:ext>
            </a:extLst>
          </p:cNvPr>
          <p:cNvSpPr/>
          <p:nvPr userDrawn="1"/>
        </p:nvSpPr>
        <p:spPr>
          <a:xfrm>
            <a:off x="0" y="-2"/>
            <a:ext cx="12192000" cy="1690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762676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57349EE4-9055-4DED-81D6-8B463FA82404}"/>
              </a:ext>
            </a:extLst>
          </p:cNvPr>
          <p:cNvCxnSpPr>
            <a:cxnSpLocks/>
          </p:cNvCxnSpPr>
          <p:nvPr userDrawn="1"/>
        </p:nvCxnSpPr>
        <p:spPr>
          <a:xfrm>
            <a:off x="0" y="175898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objekt 13">
            <a:extLst>
              <a:ext uri="{FF2B5EF4-FFF2-40B4-BE49-F238E27FC236}">
                <a16:creationId xmlns:a16="http://schemas.microsoft.com/office/drawing/2014/main" id="{BBDBF963-6515-45BC-969E-84BFBDEFE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37" b="95238" l="2643" r="95567">
                        <a14:foregroundMark x1="21176" y1="71092" x2="29071" y2="43254"/>
                        <a14:foregroundMark x1="15004" y1="92857" x2="16844" y2="86370"/>
                        <a14:foregroundMark x1="29071" y1="43254" x2="32225" y2="46032"/>
                        <a14:foregroundMark x1="3666" y1="31842" x2="2643" y2="21429"/>
                        <a14:foregroundMark x1="8355" y1="79563" x2="8100" y2="76967"/>
                        <a14:foregroundMark x1="24822" y1="11352" x2="27536" y2="10119"/>
                        <a14:foregroundMark x1="2643" y1="21429" x2="3196" y2="21178"/>
                        <a14:foregroundMark x1="37990" y1="28270" x2="38942" y2="29922"/>
                        <a14:foregroundMark x1="27536" y1="10119" x2="28272" y2="11398"/>
                        <a14:foregroundMark x1="43451" y1="77243" x2="43223" y2="78571"/>
                        <a14:foregroundMark x1="48611" y1="47222" x2="47428" y2="54106"/>
                        <a14:foregroundMark x1="61466" y1="56548" x2="61683" y2="56597"/>
                        <a14:foregroundMark x1="72724" y1="55784" x2="74225" y2="55365"/>
                        <a14:foregroundMark x1="72123" y1="55952" x2="72657" y2="55803"/>
                        <a14:foregroundMark x1="76589" y1="77151" x2="76641" y2="77381"/>
                        <a14:foregroundMark x1="72038" y1="57143" x2="72467" y2="59030"/>
                        <a14:foregroundMark x1="71526" y1="68056" x2="72421" y2="67772"/>
                        <a14:foregroundMark x1="78261" y1="56944" x2="79028" y2="55952"/>
                        <a14:foregroundMark x1="86275" y1="56349" x2="89344" y2="56548"/>
                        <a14:foregroundMark x1="89219" y1="78459" x2="89514" y2="80159"/>
                        <a14:foregroundMark x1="87190" y1="66756" x2="87260" y2="67159"/>
                        <a14:foregroundMark x1="85592" y1="57540" x2="85871" y2="59149"/>
                        <a14:foregroundMark x1="91556" y1="56722" x2="91475" y2="77778"/>
                        <a14:foregroundMark x1="91560" y1="55754" x2="91556" y2="56693"/>
                        <a14:foregroundMark x1="74066" y1="36621" x2="74407" y2="36478"/>
                        <a14:foregroundMark x1="33674" y1="93651" x2="32566" y2="73810"/>
                        <a14:foregroundMark x1="32822" y1="95238" x2="33504" y2="64484"/>
                        <a14:foregroundMark x1="43478" y1="79167" x2="49616" y2="71429"/>
                        <a14:backgroundMark x1="19608" y1="74405" x2="18841" y2="83333"/>
                        <a14:backgroundMark x1="17818" y1="83929" x2="17818" y2="83929"/>
                        <a14:backgroundMark x1="17818" y1="83929" x2="17818" y2="85516"/>
                        <a14:backgroundMark x1="18500" y1="80952" x2="18244" y2="86706"/>
                        <a14:backgroundMark x1="19778" y1="75000" x2="21228" y2="76190"/>
                        <a14:backgroundMark x1="6394" y1="16071" x2="19267" y2="15873"/>
                        <a14:backgroundMark x1="19267" y1="15873" x2="23785" y2="15278"/>
                        <a14:backgroundMark x1="5371" y1="18254" x2="5371" y2="24206"/>
                        <a14:backgroundMark x1="5286" y1="35714" x2="7161" y2="52976"/>
                        <a14:backgroundMark x1="4859" y1="31548" x2="5286" y2="40873"/>
                        <a14:backgroundMark x1="5286" y1="52381" x2="7843" y2="72024"/>
                        <a14:backgroundMark x1="7843" y1="72024" x2="7758" y2="72024"/>
                        <a14:backgroundMark x1="6820" y1="72222" x2="9292" y2="72222"/>
                        <a14:backgroundMark x1="6650" y1="72817" x2="10401" y2="72619"/>
                        <a14:backgroundMark x1="27707" y1="15278" x2="34186" y2="19444"/>
                        <a14:backgroundMark x1="34527" y1="19444" x2="36232" y2="23611"/>
                        <a14:backgroundMark x1="34697" y1="25595" x2="36914" y2="22222"/>
                        <a14:backgroundMark x1="36914" y1="22421" x2="35806" y2="26984"/>
                        <a14:backgroundMark x1="27536" y1="14286" x2="29753" y2="13690"/>
                        <a14:backgroundMark x1="40665" y1="30556" x2="46121" y2="43056"/>
                        <a14:backgroundMark x1="40921" y1="31548" x2="40750" y2="30952"/>
                        <a14:backgroundMark x1="41688" y1="28770" x2="40665" y2="33135"/>
                        <a14:backgroundMark x1="46888" y1="35516" x2="46888" y2="47222"/>
                        <a14:backgroundMark x1="46121" y1="53175" x2="43478" y2="72619"/>
                        <a14:backgroundMark x1="43478" y1="72619" x2="44928" y2="73214"/>
                        <a14:backgroundMark x1="57630" y1="59921" x2="59079" y2="64087"/>
                        <a14:backgroundMark x1="58397" y1="65675" x2="58397" y2="65079"/>
                        <a14:backgroundMark x1="57460" y1="63492" x2="59079" y2="64683"/>
                        <a14:backgroundMark x1="55584" y1="72619" x2="56436" y2="72619"/>
                        <a14:backgroundMark x1="56436" y1="72619" x2="57971" y2="75198"/>
                        <a14:backgroundMark x1="54220" y1="69841" x2="56948" y2="72024"/>
                        <a14:backgroundMark x1="63853" y1="55952" x2="63939" y2="68651"/>
                        <a14:backgroundMark x1="67604" y1="57143" x2="67690" y2="69643"/>
                        <a14:backgroundMark x1="67690" y1="73810" x2="67690" y2="67659"/>
                        <a14:backgroundMark x1="73657" y1="61706" x2="76556" y2="77183"/>
                        <a14:backgroundMark x1="73316" y1="63889" x2="73316" y2="60119"/>
                        <a14:backgroundMark x1="73657" y1="63889" x2="74169" y2="61706"/>
                        <a14:backgroundMark x1="74084" y1="60516" x2="73657" y2="62897"/>
                        <a14:backgroundMark x1="86530" y1="65079" x2="86530" y2="61310"/>
                        <a14:backgroundMark x1="89599" y1="71429" x2="89344" y2="76389"/>
                        <a14:backgroundMark x1="93691" y1="55754" x2="94800" y2="69246"/>
                        <a14:backgroundMark x1="92839" y1="76786" x2="92754" y2="62698"/>
                        <a14:backgroundMark x1="86530" y1="71429" x2="89599" y2="71429"/>
                        <a14:backgroundMark x1="86786" y1="77381" x2="89514" y2="77381"/>
                        <a14:backgroundMark x1="86360" y1="74008" x2="87298" y2="70238"/>
                        <a14:backgroundMark x1="88321" y1="71429" x2="86530" y2="71429"/>
                        <a14:backgroundMark x1="76044" y1="51984" x2="76641" y2="56349"/>
                        <a14:backgroundMark x1="58568" y1="26984" x2="58653" y2="43651"/>
                        <a14:backgroundMark x1="56948" y1="35516" x2="56692" y2="31746"/>
                        <a14:backgroundMark x1="56692" y1="31548" x2="56692" y2="30952"/>
                        <a14:backgroundMark x1="56948" y1="30357" x2="56948" y2="34921"/>
                        <a14:backgroundMark x1="58142" y1="37500" x2="59079" y2="46032"/>
                        <a14:backgroundMark x1="61637" y1="30556" x2="61637" y2="43056"/>
                        <a14:backgroundMark x1="63683" y1="26190" x2="64194" y2="40675"/>
                        <a14:backgroundMark x1="61466" y1="28770" x2="60955" y2="31151"/>
                        <a14:backgroundMark x1="56181" y1="31548" x2="56181" y2="30357"/>
                        <a14:backgroundMark x1="56607" y1="30357" x2="56607" y2="32738"/>
                        <a14:backgroundMark x1="56863" y1="37302" x2="56692" y2="31548"/>
                        <a14:backgroundMark x1="67178" y1="29762" x2="67178" y2="36310"/>
                        <a14:backgroundMark x1="65899" y1="43056" x2="65644" y2="37302"/>
                        <a14:backgroundMark x1="67349" y1="44444" x2="67690" y2="38492"/>
                        <a14:backgroundMark x1="68116" y1="45040" x2="68116" y2="37302"/>
                        <a14:backgroundMark x1="70162" y1="28175" x2="70077" y2="40278"/>
                        <a14:backgroundMark x1="72805" y1="28571" x2="73146" y2="35714"/>
                        <a14:backgroundMark x1="72805" y1="46032" x2="72379" y2="34921"/>
                        <a14:backgroundMark x1="74084" y1="46032" x2="73657" y2="35119"/>
                        <a14:backgroundMark x1="73913" y1="36310" x2="73913" y2="36310"/>
                        <a14:backgroundMark x1="76641" y1="28571" x2="76556" y2="40079"/>
                        <a14:backgroundMark x1="78005" y1="28571" x2="78261" y2="42063"/>
                        <a14:backgroundMark x1="82609" y1="28571" x2="81330" y2="39683"/>
                        <a14:backgroundMark x1="83546" y1="31548" x2="92583" y2="27579"/>
                        <a14:backgroundMark x1="91986" y1="24603" x2="93095" y2="36310"/>
                        <a14:backgroundMark x1="74084" y1="36706" x2="72634" y2="34921"/>
                        <a14:backgroundMark x1="68372" y1="33730" x2="66922" y2="45040"/>
                        <a14:backgroundMark x1="57204" y1="27381" x2="56351" y2="32540"/>
                        <a14:backgroundMark x1="72549" y1="36111" x2="72038" y2="43849"/>
                        <a14:backgroundMark x1="55243" y1="10516" x2="84825" y2="5556"/>
                        <a14:backgroundMark x1="54220" y1="10714" x2="80648" y2="7540"/>
                        <a14:backgroundMark x1="80648" y1="7540" x2="91304" y2="7937"/>
                        <a14:backgroundMark x1="76812" y1="15873" x2="58227" y2="16071"/>
                        <a14:backgroundMark x1="63598" y1="11310" x2="91219" y2="12302"/>
                        <a14:backgroundMark x1="95567" y1="11310" x2="90793" y2="13690"/>
                      </a14:backgroundRemoval>
                    </a14:imgEffect>
                  </a14:imgLayer>
                </a14:imgProps>
              </a:ext>
            </a:extLst>
          </a:blip>
          <a:srcRect r="44067"/>
          <a:stretch/>
        </p:blipFill>
        <p:spPr>
          <a:xfrm>
            <a:off x="11145040" y="6032275"/>
            <a:ext cx="945577" cy="7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3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rad bild">
            <a:extLst>
              <a:ext uri="{FF2B5EF4-FFF2-40B4-BE49-F238E27FC236}">
                <a16:creationId xmlns:a16="http://schemas.microsoft.com/office/drawing/2014/main" id="{1A298F2E-978A-4A3F-B50A-86C35527F4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6" b="38986"/>
          <a:stretch/>
        </p:blipFill>
        <p:spPr bwMode="auto">
          <a:xfrm>
            <a:off x="0" y="2798201"/>
            <a:ext cx="12192000" cy="40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EE35B3-3C6B-4083-8A14-CDF92864F8B5}"/>
              </a:ext>
            </a:extLst>
          </p:cNvPr>
          <p:cNvSpPr txBox="1">
            <a:spLocks/>
          </p:cNvSpPr>
          <p:nvPr userDrawn="1"/>
        </p:nvSpPr>
        <p:spPr>
          <a:xfrm>
            <a:off x="1475873" y="0"/>
            <a:ext cx="9144000" cy="224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dirty="0">
                <a:solidFill>
                  <a:srgbClr val="762676"/>
                </a:solidFill>
              </a:rPr>
              <a:t>Klicka här för att ändra mall för rubrikformat</a:t>
            </a:r>
            <a:endParaRPr lang="en-US" sz="4800" dirty="0">
              <a:solidFill>
                <a:srgbClr val="762676"/>
              </a:solidFill>
            </a:endParaRPr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9423E3FA-DB2B-4D87-B94D-6F4A32D305FF}"/>
              </a:ext>
            </a:extLst>
          </p:cNvPr>
          <p:cNvCxnSpPr>
            <a:cxnSpLocks/>
          </p:cNvCxnSpPr>
          <p:nvPr userDrawn="1"/>
        </p:nvCxnSpPr>
        <p:spPr>
          <a:xfrm>
            <a:off x="0" y="26940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D403D0C-F08F-486F-88D6-08B11668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873" y="2129669"/>
            <a:ext cx="9144000" cy="810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npassa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EE35B3-3C6B-4083-8A14-CDF92864F8B5}"/>
              </a:ext>
            </a:extLst>
          </p:cNvPr>
          <p:cNvSpPr txBox="1">
            <a:spLocks/>
          </p:cNvSpPr>
          <p:nvPr userDrawn="1"/>
        </p:nvSpPr>
        <p:spPr>
          <a:xfrm>
            <a:off x="1475873" y="0"/>
            <a:ext cx="9144000" cy="2244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4800" dirty="0">
                <a:solidFill>
                  <a:srgbClr val="762676"/>
                </a:solidFill>
              </a:rPr>
              <a:t>Klicka här för att ändra mall för rubrikformat</a:t>
            </a:r>
            <a:endParaRPr lang="en-US" sz="4800" dirty="0">
              <a:solidFill>
                <a:srgbClr val="762676"/>
              </a:solidFill>
            </a:endParaRPr>
          </a:p>
        </p:txBody>
      </p: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9423E3FA-DB2B-4D87-B94D-6F4A32D305FF}"/>
              </a:ext>
            </a:extLst>
          </p:cNvPr>
          <p:cNvCxnSpPr>
            <a:cxnSpLocks/>
          </p:cNvCxnSpPr>
          <p:nvPr userDrawn="1"/>
        </p:nvCxnSpPr>
        <p:spPr>
          <a:xfrm>
            <a:off x="0" y="26940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D403D0C-F08F-486F-88D6-08B11668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873" y="2129669"/>
            <a:ext cx="9144000" cy="81047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052" name="Picture 4" descr="Bildresultat för göteborg">
            <a:extLst>
              <a:ext uri="{FF2B5EF4-FFF2-40B4-BE49-F238E27FC236}">
                <a16:creationId xmlns:a16="http://schemas.microsoft.com/office/drawing/2014/main" id="{9F70088B-3E58-4E86-867C-40A097B56B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6" b="8192"/>
          <a:stretch/>
        </p:blipFill>
        <p:spPr bwMode="auto">
          <a:xfrm>
            <a:off x="0" y="2808918"/>
            <a:ext cx="12192000" cy="404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79" r:id="rId3"/>
    <p:sldLayoutId id="2147483674" r:id="rId4"/>
    <p:sldLayoutId id="2147483683" r:id="rId5"/>
    <p:sldLayoutId id="2147483690" r:id="rId6"/>
    <p:sldLayoutId id="2147483697" r:id="rId7"/>
    <p:sldLayoutId id="2147483687" r:id="rId8"/>
    <p:sldLayoutId id="2147483694" r:id="rId9"/>
    <p:sldLayoutId id="2147483688" r:id="rId10"/>
    <p:sldLayoutId id="2147483696" r:id="rId11"/>
    <p:sldLayoutId id="2147483698" r:id="rId12"/>
    <p:sldLayoutId id="2147483676" r:id="rId13"/>
    <p:sldLayoutId id="2147483684" r:id="rId14"/>
    <p:sldLayoutId id="2147483693" r:id="rId15"/>
    <p:sldLayoutId id="2147483685" r:id="rId16"/>
    <p:sldLayoutId id="2147483695" r:id="rId17"/>
    <p:sldLayoutId id="214748368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6267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6267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6267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6267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6267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rgmannBe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enediktbergmann.eu/" TargetMode="External"/><Relationship Id="rId5" Type="http://schemas.openxmlformats.org/officeDocument/2006/relationships/hyperlink" Target="mailto:benedikt@benediktbergmann.eu" TargetMode="External"/><Relationship Id="rId4" Type="http://schemas.openxmlformats.org/officeDocument/2006/relationships/hyperlink" Target="https://www.linkedin.com/in/benedikt-bergma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B3658E-2E72-4B29-8864-BE3CEAD80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PCF Intro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9F139F6-9DE1-4226-9316-40904ECD7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Benedikt Bergmann</a:t>
            </a:r>
          </a:p>
        </p:txBody>
      </p:sp>
    </p:spTree>
    <p:extLst>
      <p:ext uri="{BB962C8B-B14F-4D97-AF65-F5344CB8AC3E}">
        <p14:creationId xmlns:p14="http://schemas.microsoft.com/office/powerpoint/2010/main" val="41937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5A0DD0-D54D-485F-B7AB-81CA932A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Benedikt Bergmann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417BDC7-D657-4278-910D-CE6CC695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551"/>
            <a:ext cx="10515600" cy="4248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Bachelor of Science Computer Science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Since</a:t>
            </a:r>
            <a:r>
              <a:rPr lang="sv-SE" dirty="0"/>
              <a:t> October 2017 in Stockholm</a:t>
            </a:r>
          </a:p>
          <a:p>
            <a:pPr marL="0" indent="0">
              <a:buNone/>
            </a:pPr>
            <a:r>
              <a:rPr lang="sv-SE" dirty="0" err="1"/>
              <a:t>Since</a:t>
            </a:r>
            <a:r>
              <a:rPr lang="sv-SE" dirty="0"/>
              <a:t> November 2020 </a:t>
            </a:r>
            <a:r>
              <a:rPr lang="sv-SE" dirty="0" err="1"/>
              <a:t>working</a:t>
            </a:r>
            <a:r>
              <a:rPr lang="sv-SE" dirty="0"/>
              <a:t> for CRM Konsulterna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Microsoft Consultant</a:t>
            </a:r>
          </a:p>
          <a:p>
            <a:pPr lvl="1"/>
            <a:r>
              <a:rPr lang="sv-SE" dirty="0"/>
              <a:t>Dynamics CRM/CE/MDA</a:t>
            </a:r>
          </a:p>
          <a:p>
            <a:pPr lvl="1"/>
            <a:r>
              <a:rPr lang="sv-SE" dirty="0"/>
              <a:t>Power Platform</a:t>
            </a:r>
          </a:p>
          <a:p>
            <a:pPr lvl="1"/>
            <a:r>
              <a:rPr lang="sv-SE" dirty="0"/>
              <a:t>.Net development</a:t>
            </a:r>
          </a:p>
          <a:p>
            <a:pPr lvl="1"/>
            <a:r>
              <a:rPr lang="sv-SE" dirty="0"/>
              <a:t>Angular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First contact with Dynamics ~6.5 years ago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3C803ED-3B71-4CDD-96B9-3613B6149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010"/>
          <a:stretch/>
        </p:blipFill>
        <p:spPr>
          <a:xfrm>
            <a:off x="7756102" y="1928552"/>
            <a:ext cx="3851824" cy="3774483"/>
          </a:xfrm>
          <a:prstGeom prst="teardrop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136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B9F6E-9488-4157-8901-E663339F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75163E-6CD7-4623-8A8D-9084E4D6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927"/>
            <a:ext cx="10515600" cy="4265036"/>
          </a:xfrm>
        </p:spPr>
        <p:txBody>
          <a:bodyPr>
            <a:normAutofit/>
          </a:bodyPr>
          <a:lstStyle/>
          <a:p>
            <a:r>
              <a:rPr lang="sv-SE" dirty="0" err="1"/>
              <a:t>What</a:t>
            </a:r>
            <a:r>
              <a:rPr lang="sv-SE" dirty="0"/>
              <a:t> is PCF?</a:t>
            </a:r>
          </a:p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cases</a:t>
            </a:r>
            <a:endParaRPr lang="sv-SE" dirty="0"/>
          </a:p>
          <a:p>
            <a:r>
              <a:rPr lang="sv-SE" dirty="0" err="1"/>
              <a:t>Issues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24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1097-7F91-4229-BE22-8C661BE4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PCF?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E4C7-3F2D-4305-9A21-C6613A6F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”Power Apps component framework”</a:t>
            </a:r>
          </a:p>
          <a:p>
            <a:r>
              <a:rPr lang="en-US" dirty="0"/>
              <a:t>”Agreement” </a:t>
            </a:r>
            <a:r>
              <a:rPr lang="en-US" dirty="0">
                <a:sym typeface="Wingdings" panose="05000000000000000000" pitchFamily="2" charset="2"/>
              </a:rPr>
              <a:t> create components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Deployable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Reusable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Configurable</a:t>
            </a:r>
          </a:p>
          <a:p>
            <a:r>
              <a:rPr lang="en-US" dirty="0">
                <a:sym typeface="Wingdings" panose="05000000000000000000" pitchFamily="2" charset="2"/>
              </a:rPr>
              <a:t>Different types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Field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Subgrid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Use on Forms, Views, </a:t>
            </a:r>
            <a:r>
              <a:rPr lang="en-US" dirty="0" err="1">
                <a:sym typeface="Wingdings" panose="05000000000000000000" pitchFamily="2" charset="2"/>
              </a:rPr>
              <a:t>Dasboard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Model-driven and Canvas (preview)</a:t>
            </a:r>
          </a:p>
          <a:p>
            <a:r>
              <a:rPr lang="en-US" dirty="0">
                <a:sym typeface="Wingdings" panose="05000000000000000000" pitchFamily="2" charset="2"/>
              </a:rPr>
              <a:t>No Iframe</a:t>
            </a:r>
          </a:p>
        </p:txBody>
      </p:sp>
    </p:spTree>
    <p:extLst>
      <p:ext uri="{BB962C8B-B14F-4D97-AF65-F5344CB8AC3E}">
        <p14:creationId xmlns:p14="http://schemas.microsoft.com/office/powerpoint/2010/main" val="254935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910-B717-4F4C-AF6E-44AC08F8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cases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6559-E5A0-47FF-B7B8-9291E40C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user experience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Visualize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(Integrate)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Transform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Optimize creation </a:t>
            </a:r>
            <a:r>
              <a:rPr lang="sv-SE" dirty="0">
                <a:sym typeface="Wingdings" panose="05000000000000000000" pitchFamily="2" charset="2"/>
              </a:rPr>
              <a:t>process</a:t>
            </a:r>
          </a:p>
          <a:p>
            <a:r>
              <a:rPr lang="sv-SE" dirty="0">
                <a:sym typeface="Wingdings" panose="05000000000000000000" pitchFamily="2" charset="2"/>
              </a:rPr>
              <a:t>(Data </a:t>
            </a:r>
            <a:r>
              <a:rPr lang="en-US" dirty="0">
                <a:sym typeface="Wingdings" panose="05000000000000000000" pitchFamily="2" charset="2"/>
              </a:rPr>
              <a:t>validation</a:t>
            </a:r>
            <a:r>
              <a:rPr lang="sv-SE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780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9E93-7023-4497-83F3-CE1527FD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Issues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DF25-AB61-406C-A904-FB4DD418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LookUp</a:t>
            </a:r>
            <a:endParaRPr lang="en-US" dirty="0"/>
          </a:p>
          <a:p>
            <a:r>
              <a:rPr lang="en-US" dirty="0"/>
              <a:t>Not stand alone</a:t>
            </a:r>
          </a:p>
          <a:p>
            <a:r>
              <a:rPr lang="en-US" dirty="0"/>
              <a:t>Custom PCFs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classic UI</a:t>
            </a:r>
          </a:p>
          <a:p>
            <a:r>
              <a:rPr lang="sv-SE" dirty="0" err="1"/>
              <a:t>Needs</a:t>
            </a:r>
            <a:r>
              <a:rPr lang="sv-SE" dirty="0"/>
              <a:t> </a:t>
            </a:r>
            <a:r>
              <a:rPr lang="sv-SE"/>
              <a:t>developer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814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DE216E-A43A-4C81-A879-9E507EC576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sv-SE" sz="4800" dirty="0">
              <a:solidFill>
                <a:schemeClr val="accent1"/>
              </a:solidFill>
              <a:latin typeface="+mj-lt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sv-SE" sz="35200" dirty="0">
                <a:solidFill>
                  <a:schemeClr val="accent1"/>
                </a:solidFill>
                <a:latin typeface="+mj-lt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538FC-4607-4461-9AD3-3A99F4722534}"/>
              </a:ext>
            </a:extLst>
          </p:cNvPr>
          <p:cNvSpPr txBox="1"/>
          <p:nvPr/>
        </p:nvSpPr>
        <p:spPr>
          <a:xfrm>
            <a:off x="1666085" y="4119824"/>
            <a:ext cx="8634685" cy="165797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sv-SE" dirty="0"/>
              <a:t>Twitter: </a:t>
            </a:r>
            <a:r>
              <a:rPr lang="sv-SE" dirty="0">
                <a:hlinkClick r:id="rId3"/>
              </a:rPr>
              <a:t>https://twitter.com/BergmannBene</a:t>
            </a:r>
            <a:endParaRPr lang="sv-SE" dirty="0"/>
          </a:p>
          <a:p>
            <a:r>
              <a:rPr lang="sv-SE" dirty="0"/>
              <a:t>LinkedIn: </a:t>
            </a:r>
            <a:r>
              <a:rPr lang="sv-SE" dirty="0">
                <a:hlinkClick r:id="rId4"/>
              </a:rPr>
              <a:t>https://www.linkedin.com/in/benedikt-bergmann</a:t>
            </a:r>
            <a:endParaRPr lang="sv-SE" dirty="0"/>
          </a:p>
          <a:p>
            <a:r>
              <a:rPr lang="sv-SE" dirty="0"/>
              <a:t>Mail: </a:t>
            </a:r>
            <a:r>
              <a:rPr lang="sv-SE" dirty="0">
                <a:hlinkClick r:id="rId5"/>
              </a:rPr>
              <a:t>benedikt@benediktbergmann.eu</a:t>
            </a:r>
            <a:endParaRPr lang="sv-SE" dirty="0"/>
          </a:p>
          <a:p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>
                <a:hlinkClick r:id="rId6"/>
              </a:rPr>
              <a:t>http://benediktbergmann.eu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8726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PP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62676"/>
      </a:accent1>
      <a:accent2>
        <a:srgbClr val="A18AAA"/>
      </a:accent2>
      <a:accent3>
        <a:srgbClr val="A9729C"/>
      </a:accent3>
      <a:accent4>
        <a:srgbClr val="6C5A97"/>
      </a:accent4>
      <a:accent5>
        <a:srgbClr val="A5A5A5"/>
      </a:accent5>
      <a:accent6>
        <a:srgbClr val="375623"/>
      </a:accent6>
      <a:hlink>
        <a:srgbClr val="762676"/>
      </a:hlink>
      <a:folHlink>
        <a:srgbClr val="762676"/>
      </a:folHlink>
    </a:clrScheme>
    <a:fontScheme name="PPCS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CS Sthlm GBG" id="{9FD804BC-27F9-476D-B585-922F15341569}" vid="{F1D12955-A579-41ED-A4ED-CE11B04526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160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 Light</vt:lpstr>
      <vt:lpstr>Segoe UI Semibold</vt:lpstr>
      <vt:lpstr>Wingdings</vt:lpstr>
      <vt:lpstr>Office-tema</vt:lpstr>
      <vt:lpstr>PCF Intro</vt:lpstr>
      <vt:lpstr>Benedikt Bergmann</vt:lpstr>
      <vt:lpstr>Agenda</vt:lpstr>
      <vt:lpstr>What is PCF?</vt:lpstr>
      <vt:lpstr>Use cases</vt:lpstr>
      <vt:lpstr>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management, DevOps and Dynamics 365</dc:title>
  <dc:creator>Bergmann, Benedikt</dc:creator>
  <cp:lastModifiedBy>Benedikt Bergmann</cp:lastModifiedBy>
  <cp:revision>21</cp:revision>
  <dcterms:created xsi:type="dcterms:W3CDTF">2020-01-26T12:19:37Z</dcterms:created>
  <dcterms:modified xsi:type="dcterms:W3CDTF">2021-01-22T21:48:06Z</dcterms:modified>
</cp:coreProperties>
</file>