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32" r:id="rId3"/>
    <p:sldId id="328" r:id="rId4"/>
    <p:sldId id="354" r:id="rId5"/>
    <p:sldId id="333" r:id="rId6"/>
    <p:sldId id="334" r:id="rId7"/>
    <p:sldId id="335" r:id="rId8"/>
    <p:sldId id="336" r:id="rId9"/>
    <p:sldId id="337" r:id="rId10"/>
    <p:sldId id="355" r:id="rId11"/>
    <p:sldId id="338" r:id="rId12"/>
    <p:sldId id="339" r:id="rId13"/>
    <p:sldId id="340" r:id="rId14"/>
    <p:sldId id="341" r:id="rId15"/>
    <p:sldId id="342" r:id="rId16"/>
    <p:sldId id="356" r:id="rId17"/>
    <p:sldId id="343" r:id="rId18"/>
    <p:sldId id="344" r:id="rId19"/>
    <p:sldId id="345" r:id="rId20"/>
    <p:sldId id="357" r:id="rId21"/>
    <p:sldId id="346" r:id="rId22"/>
    <p:sldId id="347" r:id="rId23"/>
    <p:sldId id="348" r:id="rId24"/>
    <p:sldId id="349" r:id="rId25"/>
    <p:sldId id="350" r:id="rId26"/>
    <p:sldId id="351" r:id="rId27"/>
    <p:sldId id="416" r:id="rId28"/>
    <p:sldId id="304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/>
    <p:restoredTop sz="95918"/>
  </p:normalViewPr>
  <p:slideViewPr>
    <p:cSldViewPr snapToObjects="1" showGuides="1">
      <p:cViewPr varScale="1">
        <p:scale>
          <a:sx n="164" d="100"/>
          <a:sy n="164" d="100"/>
        </p:scale>
        <p:origin x="608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49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319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96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13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8b – Balancierte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redblack_bst.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Balancierte 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1645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747F33-5B83-63C9-328A-0503F3D8B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Herausforderung</a:t>
            </a:r>
            <a:r>
              <a:rPr lang="de-DE" dirty="0"/>
              <a:t>: Wie kann man einen 3-Knoten darstellen?</a:t>
            </a:r>
          </a:p>
          <a:p>
            <a:endParaRPr lang="de-DE" dirty="0"/>
          </a:p>
          <a:p>
            <a:r>
              <a:rPr lang="de-DE" b="1" dirty="0"/>
              <a:t>Idee 1</a:t>
            </a:r>
            <a:r>
              <a:rPr lang="de-DE" dirty="0"/>
              <a:t>: Regulärer Binärsuchbaum</a:t>
            </a:r>
          </a:p>
          <a:p>
            <a:pPr lvl="1"/>
            <a:r>
              <a:rPr lang="de-DE" sz="1200" dirty="0"/>
              <a:t>Unmöglich einen 2-Knoten und 3-Knoten zu unterscheiden</a:t>
            </a:r>
          </a:p>
          <a:p>
            <a:pPr lvl="1"/>
            <a:r>
              <a:rPr lang="de-DE" sz="1200" dirty="0"/>
              <a:t>Keine eindeutige Abbildung von BST zu 2-3 Bäumen möglich</a:t>
            </a:r>
          </a:p>
          <a:p>
            <a:endParaRPr lang="de-DE" b="1" dirty="0"/>
          </a:p>
          <a:p>
            <a:r>
              <a:rPr lang="de-DE" b="1" dirty="0"/>
              <a:t>Idee 2</a:t>
            </a:r>
            <a:r>
              <a:rPr lang="de-DE" dirty="0"/>
              <a:t>: Regulärer Binärsuchbaum mit extra Verbindungsknoten</a:t>
            </a:r>
          </a:p>
          <a:p>
            <a:pPr lvl="1"/>
            <a:r>
              <a:rPr lang="de-DE" sz="1200" dirty="0"/>
              <a:t>Zusätzlicher Knoten und Kante notwendig</a:t>
            </a:r>
          </a:p>
          <a:p>
            <a:pPr lvl="1"/>
            <a:r>
              <a:rPr lang="de-DE" sz="1200" dirty="0"/>
              <a:t>Code sehr unübersichtlich mit vielen Spezialfällen</a:t>
            </a:r>
          </a:p>
          <a:p>
            <a:endParaRPr lang="de-DE" b="1" dirty="0"/>
          </a:p>
          <a:p>
            <a:r>
              <a:rPr lang="de-DE" b="1" dirty="0"/>
              <a:t>Idee 3</a:t>
            </a:r>
            <a:r>
              <a:rPr lang="de-DE" dirty="0"/>
              <a:t>: Regulärer Binärsuchbaum mit extra (</a:t>
            </a:r>
            <a:r>
              <a:rPr lang="de-DE" dirty="0">
                <a:solidFill>
                  <a:srgbClr val="FF0000"/>
                </a:solidFill>
              </a:rPr>
              <a:t>roter</a:t>
            </a:r>
            <a:r>
              <a:rPr lang="de-DE" dirty="0"/>
              <a:t>) Verbindung</a:t>
            </a:r>
          </a:p>
          <a:p>
            <a:pPr lvl="1"/>
            <a:r>
              <a:rPr lang="de-DE" sz="1200" dirty="0"/>
              <a:t>Elegante Lösung ohne zusätzlichen Knoten und Kante</a:t>
            </a:r>
          </a:p>
          <a:p>
            <a:pPr lvl="1"/>
            <a:r>
              <a:rPr lang="de-DE" sz="1200" dirty="0"/>
              <a:t>Überall in Praxis und Industrie benutzt</a:t>
            </a:r>
          </a:p>
          <a:p>
            <a:endParaRPr lang="de-DE" dirty="0"/>
          </a:p>
          <a:p>
            <a:endParaRPr lang="de-DE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EEACD-B005-1A56-4B5C-FDF7AEA9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von 2-3 Bäumen mit Binären Suchbäumen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9949FB-62B2-2CCA-944C-3C55B87C34B1}"/>
              </a:ext>
            </a:extLst>
          </p:cNvPr>
          <p:cNvGrpSpPr/>
          <p:nvPr/>
        </p:nvGrpSpPr>
        <p:grpSpPr>
          <a:xfrm>
            <a:off x="6552664" y="1131590"/>
            <a:ext cx="648072" cy="648072"/>
            <a:chOff x="6552664" y="1131590"/>
            <a:chExt cx="648072" cy="648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D1A412-891C-A8BB-F449-0C5D2A167EA6}"/>
                </a:ext>
              </a:extLst>
            </p:cNvPr>
            <p:cNvCxnSpPr>
              <a:cxnSpLocks/>
              <a:endCxn id="8" idx="1"/>
            </p:cNvCxnSpPr>
            <p:nvPr/>
          </p:nvCxnSpPr>
          <p:spPr bwMode="gray">
            <a:xfrm>
              <a:off x="6861108" y="1131590"/>
              <a:ext cx="0" cy="223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AA320-063B-5F05-07DE-0F8C1961491B}"/>
                </a:ext>
              </a:extLst>
            </p:cNvPr>
            <p:cNvCxnSpPr>
              <a:cxnSpLocks/>
              <a:endCxn id="8" idx="6"/>
            </p:cNvCxnSpPr>
            <p:nvPr/>
          </p:nvCxnSpPr>
          <p:spPr bwMode="gray">
            <a:xfrm flipV="1">
              <a:off x="6552664" y="1569689"/>
              <a:ext cx="1151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D32942-8D2F-1E41-F630-D07EA69CDD81}"/>
                </a:ext>
              </a:extLst>
            </p:cNvPr>
            <p:cNvCxnSpPr>
              <a:cxnSpLocks/>
              <a:stCxn id="8" idx="4"/>
            </p:cNvCxnSpPr>
            <p:nvPr/>
          </p:nvCxnSpPr>
          <p:spPr bwMode="gray">
            <a:xfrm>
              <a:off x="7056720" y="1569689"/>
              <a:ext cx="1440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6A4BA1-94EC-42AD-8F5F-284E58CCFB9D}"/>
                </a:ext>
              </a:extLst>
            </p:cNvPr>
            <p:cNvCxnSpPr>
              <a:cxnSpLocks/>
              <a:endCxn id="8" idx="5"/>
            </p:cNvCxnSpPr>
            <p:nvPr/>
          </p:nvCxnSpPr>
          <p:spPr bwMode="gray">
            <a:xfrm flipV="1">
              <a:off x="6867294" y="1572309"/>
              <a:ext cx="0" cy="2073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rminator 30">
              <a:extLst>
                <a:ext uri="{FF2B5EF4-FFF2-40B4-BE49-F238E27FC236}">
                  <a16:creationId xmlns:a16="http://schemas.microsoft.com/office/drawing/2014/main" id="{5DA49699-15D8-9311-6BEB-BDB62D204D34}"/>
                </a:ext>
              </a:extLst>
            </p:cNvPr>
            <p:cNvSpPr/>
            <p:nvPr/>
          </p:nvSpPr>
          <p:spPr bwMode="gray">
            <a:xfrm>
              <a:off x="6575523" y="1353665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  J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40DAE4-1A06-1444-417C-10AEB9EBFBE3}"/>
              </a:ext>
            </a:extLst>
          </p:cNvPr>
          <p:cNvGrpSpPr/>
          <p:nvPr/>
        </p:nvGrpSpPr>
        <p:grpSpPr>
          <a:xfrm>
            <a:off x="6455260" y="2009253"/>
            <a:ext cx="575355" cy="709383"/>
            <a:chOff x="6455260" y="2009253"/>
            <a:chExt cx="575355" cy="7093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776C7-3F86-5ED9-CC1F-21990A08CD60}"/>
                </a:ext>
              </a:extLst>
            </p:cNvPr>
            <p:cNvSpPr/>
            <p:nvPr/>
          </p:nvSpPr>
          <p:spPr bwMode="gray">
            <a:xfrm>
              <a:off x="6757956" y="2160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5D727-300A-260D-E19D-A67196F5C4FA}"/>
                </a:ext>
              </a:extLst>
            </p:cNvPr>
            <p:cNvCxnSpPr>
              <a:cxnSpLocks/>
              <a:endCxn id="18" idx="0"/>
            </p:cNvCxnSpPr>
            <p:nvPr/>
          </p:nvCxnSpPr>
          <p:spPr bwMode="gray">
            <a:xfrm>
              <a:off x="6865968" y="2009253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082CCF-61C8-941E-2A93-9F375DF3F885}"/>
                </a:ext>
              </a:extLst>
            </p:cNvPr>
            <p:cNvCxnSpPr>
              <a:cxnSpLocks/>
              <a:stCxn id="18" idx="3"/>
              <a:endCxn id="22" idx="7"/>
            </p:cNvCxnSpPr>
            <p:nvPr/>
          </p:nvCxnSpPr>
          <p:spPr bwMode="gray">
            <a:xfrm flipH="1">
              <a:off x="6701321" y="2345018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E2C26D-1347-8CD5-D261-239A7CFDC46F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>
              <a:off x="6942344" y="2345018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27373-0024-5BA3-23E8-B7AF875F3B65}"/>
                </a:ext>
              </a:extLst>
            </p:cNvPr>
            <p:cNvSpPr/>
            <p:nvPr/>
          </p:nvSpPr>
          <p:spPr bwMode="gray">
            <a:xfrm>
              <a:off x="6516933" y="241528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E0F6F8-EB0D-9B35-8645-9074BE168CFF}"/>
                </a:ext>
              </a:extLst>
            </p:cNvPr>
            <p:cNvCxnSpPr>
              <a:cxnSpLocks/>
              <a:stCxn id="22" idx="3"/>
            </p:cNvCxnSpPr>
            <p:nvPr/>
          </p:nvCxnSpPr>
          <p:spPr bwMode="gray">
            <a:xfrm flipH="1">
              <a:off x="6455260" y="259967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0C1412-59DE-551D-8244-C384818828B6}"/>
                </a:ext>
              </a:extLst>
            </p:cNvPr>
            <p:cNvCxnSpPr>
              <a:cxnSpLocks/>
              <a:stCxn id="22" idx="5"/>
            </p:cNvCxnSpPr>
            <p:nvPr/>
          </p:nvCxnSpPr>
          <p:spPr bwMode="gray">
            <a:xfrm>
              <a:off x="6701321" y="259967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742CCE-C9FC-A07F-331D-206817F2CBE1}"/>
              </a:ext>
            </a:extLst>
          </p:cNvPr>
          <p:cNvGrpSpPr/>
          <p:nvPr/>
        </p:nvGrpSpPr>
        <p:grpSpPr>
          <a:xfrm>
            <a:off x="6455260" y="4017942"/>
            <a:ext cx="575355" cy="709383"/>
            <a:chOff x="6455260" y="4017942"/>
            <a:chExt cx="575355" cy="7093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53CAE7-F696-CBA1-0932-49B613A63A3D}"/>
                </a:ext>
              </a:extLst>
            </p:cNvPr>
            <p:cNvSpPr/>
            <p:nvPr/>
          </p:nvSpPr>
          <p:spPr bwMode="gray">
            <a:xfrm>
              <a:off x="6757956" y="4169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1F53AE-E41E-CC96-07C0-81EB6B22FC2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gray">
            <a:xfrm>
              <a:off x="6865968" y="4017942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F96417-8870-A702-EE1B-9A04E9E5AE07}"/>
                </a:ext>
              </a:extLst>
            </p:cNvPr>
            <p:cNvCxnSpPr>
              <a:cxnSpLocks/>
              <a:stCxn id="29" idx="3"/>
              <a:endCxn id="33" idx="7"/>
            </p:cNvCxnSpPr>
            <p:nvPr/>
          </p:nvCxnSpPr>
          <p:spPr bwMode="gray">
            <a:xfrm flipH="1">
              <a:off x="6701321" y="4353707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14FCDC-F43C-9123-59A9-85C4A39B66A5}"/>
                </a:ext>
              </a:extLst>
            </p:cNvPr>
            <p:cNvCxnSpPr>
              <a:cxnSpLocks/>
              <a:stCxn id="29" idx="5"/>
            </p:cNvCxnSpPr>
            <p:nvPr/>
          </p:nvCxnSpPr>
          <p:spPr bwMode="gray">
            <a:xfrm>
              <a:off x="6942344" y="4353707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740D1A-4003-81C6-D7C2-D25DB5E788C3}"/>
                </a:ext>
              </a:extLst>
            </p:cNvPr>
            <p:cNvSpPr/>
            <p:nvPr/>
          </p:nvSpPr>
          <p:spPr bwMode="gray">
            <a:xfrm>
              <a:off x="6516933" y="442397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E41343-BDD5-6AB9-181A-A77493A3B2D1}"/>
                </a:ext>
              </a:extLst>
            </p:cNvPr>
            <p:cNvCxnSpPr>
              <a:cxnSpLocks/>
              <a:stCxn id="33" idx="3"/>
            </p:cNvCxnSpPr>
            <p:nvPr/>
          </p:nvCxnSpPr>
          <p:spPr bwMode="gray">
            <a:xfrm flipH="1">
              <a:off x="6455260" y="4608366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CDEF69-D4A2-15B7-CEB3-EEF881A5B5CC}"/>
                </a:ext>
              </a:extLst>
            </p:cNvPr>
            <p:cNvCxnSpPr>
              <a:cxnSpLocks/>
              <a:stCxn id="33" idx="5"/>
            </p:cNvCxnSpPr>
            <p:nvPr/>
          </p:nvCxnSpPr>
          <p:spPr bwMode="gray">
            <a:xfrm>
              <a:off x="6701321" y="4608366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8DFCA4-CBC1-86BB-BA2D-F7D1662B1ED3}"/>
              </a:ext>
            </a:extLst>
          </p:cNvPr>
          <p:cNvGrpSpPr/>
          <p:nvPr/>
        </p:nvGrpSpPr>
        <p:grpSpPr>
          <a:xfrm>
            <a:off x="6486896" y="2969151"/>
            <a:ext cx="799369" cy="709383"/>
            <a:chOff x="6486896" y="2969151"/>
            <a:chExt cx="799369" cy="7093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EDEB4-9464-B2B3-C57F-9681148E044D}"/>
                </a:ext>
              </a:extLst>
            </p:cNvPr>
            <p:cNvSpPr/>
            <p:nvPr/>
          </p:nvSpPr>
          <p:spPr bwMode="gray">
            <a:xfrm>
              <a:off x="6789592" y="312052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8B8401-5B14-84E9-ED8B-D2A05CF64D5E}"/>
                </a:ext>
              </a:extLst>
            </p:cNvPr>
            <p:cNvCxnSpPr>
              <a:cxnSpLocks/>
              <a:endCxn id="36" idx="0"/>
            </p:cNvCxnSpPr>
            <p:nvPr/>
          </p:nvCxnSpPr>
          <p:spPr bwMode="gray">
            <a:xfrm>
              <a:off x="6897604" y="2969151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FF42E41-2C6E-2004-DC80-7376C4D2ECC3}"/>
                </a:ext>
              </a:extLst>
            </p:cNvPr>
            <p:cNvCxnSpPr>
              <a:cxnSpLocks/>
              <a:stCxn id="36" idx="3"/>
              <a:endCxn id="40" idx="7"/>
            </p:cNvCxnSpPr>
            <p:nvPr/>
          </p:nvCxnSpPr>
          <p:spPr bwMode="gray">
            <a:xfrm flipH="1">
              <a:off x="6732957" y="3304916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5FFDDE-F317-F3CB-515B-26E7B3E72B99}"/>
                </a:ext>
              </a:extLst>
            </p:cNvPr>
            <p:cNvCxnSpPr>
              <a:cxnSpLocks/>
              <a:stCxn id="36" idx="5"/>
              <a:endCxn id="43" idx="1"/>
            </p:cNvCxnSpPr>
            <p:nvPr/>
          </p:nvCxnSpPr>
          <p:spPr bwMode="gray">
            <a:xfrm>
              <a:off x="6973980" y="3304916"/>
              <a:ext cx="59788" cy="95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3BBC380-42BB-D5DF-7F6A-88182B5BBB82}"/>
                </a:ext>
              </a:extLst>
            </p:cNvPr>
            <p:cNvSpPr/>
            <p:nvPr/>
          </p:nvSpPr>
          <p:spPr bwMode="gray">
            <a:xfrm>
              <a:off x="6548569" y="33751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E69CD8-45ED-F171-F8B6-4409546F96E6}"/>
                </a:ext>
              </a:extLst>
            </p:cNvPr>
            <p:cNvCxnSpPr>
              <a:cxnSpLocks/>
              <a:stCxn id="40" idx="3"/>
            </p:cNvCxnSpPr>
            <p:nvPr/>
          </p:nvCxnSpPr>
          <p:spPr bwMode="gray">
            <a:xfrm flipH="1">
              <a:off x="6486896" y="3559575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2763CF-43C9-8FB4-9AAE-B1BCD033A160}"/>
                </a:ext>
              </a:extLst>
            </p:cNvPr>
            <p:cNvCxnSpPr>
              <a:cxnSpLocks/>
              <a:stCxn id="40" idx="5"/>
            </p:cNvCxnSpPr>
            <p:nvPr/>
          </p:nvCxnSpPr>
          <p:spPr bwMode="gray">
            <a:xfrm>
              <a:off x="6732957" y="3559575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D9D262-695D-9E57-D934-867B274335A2}"/>
                </a:ext>
              </a:extLst>
            </p:cNvPr>
            <p:cNvSpPr/>
            <p:nvPr/>
          </p:nvSpPr>
          <p:spPr bwMode="gray">
            <a:xfrm>
              <a:off x="7002132" y="33689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C00646-BB83-8840-F224-56C8EBB8BB25}"/>
                </a:ext>
              </a:extLst>
            </p:cNvPr>
            <p:cNvCxnSpPr>
              <a:cxnSpLocks/>
              <a:stCxn id="43" idx="3"/>
            </p:cNvCxnSpPr>
            <p:nvPr/>
          </p:nvCxnSpPr>
          <p:spPr bwMode="gray">
            <a:xfrm flipH="1">
              <a:off x="6940459" y="3553344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CE74D5-EE98-A81C-8B79-B08098B5DC30}"/>
                </a:ext>
              </a:extLst>
            </p:cNvPr>
            <p:cNvCxnSpPr>
              <a:cxnSpLocks/>
              <a:stCxn id="43" idx="5"/>
            </p:cNvCxnSpPr>
            <p:nvPr/>
          </p:nvCxnSpPr>
          <p:spPr bwMode="gray">
            <a:xfrm>
              <a:off x="7186520" y="3553344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774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34C9D3-854C-8706-A6BB-47A5770E789E}"/>
              </a:ext>
            </a:extLst>
          </p:cNvPr>
          <p:cNvCxnSpPr>
            <a:cxnSpLocks/>
            <a:stCxn id="20" idx="3"/>
            <a:endCxn id="24" idx="7"/>
          </p:cNvCxnSpPr>
          <p:nvPr/>
        </p:nvCxnSpPr>
        <p:spPr bwMode="gray">
          <a:xfrm flipH="1">
            <a:off x="5476468" y="2198132"/>
            <a:ext cx="351304" cy="10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87A24C-3865-DDD9-DE0C-2F0726D79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6355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Eindeutige Repräsentation von 2-3 Bäume als binäre Suchbäume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Eine </a:t>
            </a:r>
            <a:r>
              <a:rPr lang="de-DE" dirty="0">
                <a:solidFill>
                  <a:srgbClr val="FF0000"/>
                </a:solidFill>
              </a:rPr>
              <a:t>rote</a:t>
            </a:r>
            <a:r>
              <a:rPr lang="de-DE" dirty="0"/>
              <a:t> Kante, die einen 3-Knoten darstellt, </a:t>
            </a:r>
            <a:r>
              <a:rPr lang="de-DE" b="1" dirty="0"/>
              <a:t>muss</a:t>
            </a:r>
            <a:r>
              <a:rPr lang="de-DE" dirty="0"/>
              <a:t> die </a:t>
            </a:r>
            <a:r>
              <a:rPr lang="de-DE" b="1" dirty="0"/>
              <a:t>linke Kante </a:t>
            </a:r>
            <a:r>
              <a:rPr lang="de-DE" dirty="0"/>
              <a:t>sein.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BB742E-4C30-D09F-7851-3CDEFF5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(Links-neigende) Rot-Schwarz Bäume</a:t>
            </a:r>
            <a:r>
              <a:rPr lang="en-US" sz="1800" dirty="0"/>
              <a:t> (</a:t>
            </a:r>
            <a:r>
              <a:rPr lang="en-US" sz="1800" i="1" dirty="0"/>
              <a:t>left-leaning red-black trees</a:t>
            </a:r>
            <a:r>
              <a:rPr lang="en-US" sz="1800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952807-3892-AF50-F3D8-AD2FE04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90" y="1131590"/>
            <a:ext cx="834450" cy="10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CAB86-4205-B2D7-D831-924EF8B4A5B9}"/>
              </a:ext>
            </a:extLst>
          </p:cNvPr>
          <p:cNvSpPr txBox="1"/>
          <p:nvPr/>
        </p:nvSpPr>
        <p:spPr bwMode="gray">
          <a:xfrm>
            <a:off x="7818079" y="218347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Sedgewick</a:t>
            </a:r>
            <a:br>
              <a:rPr lang="en-US" sz="800" b="1" dirty="0"/>
            </a:br>
            <a:r>
              <a:rPr lang="en-US" sz="800" b="1" dirty="0"/>
              <a:t>(1946 –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35AB7-ECA2-6263-A78D-88F132EBB5C7}"/>
              </a:ext>
            </a:extLst>
          </p:cNvPr>
          <p:cNvSpPr txBox="1"/>
          <p:nvPr/>
        </p:nvSpPr>
        <p:spPr bwMode="gray">
          <a:xfrm>
            <a:off x="7813633" y="3482091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Leonidas J. </a:t>
            </a:r>
            <a:r>
              <a:rPr lang="en-US" sz="800" b="1" dirty="0" err="1"/>
              <a:t>Guibas</a:t>
            </a:r>
            <a:br>
              <a:rPr lang="en-US" sz="800" b="1" dirty="0"/>
            </a:br>
            <a:endParaRPr lang="en-US" sz="8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7A1848F-613B-814C-9DDF-8BFFE637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3111" y="2571750"/>
            <a:ext cx="78591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rminator 30">
            <a:extLst>
              <a:ext uri="{FF2B5EF4-FFF2-40B4-BE49-F238E27FC236}">
                <a16:creationId xmlns:a16="http://schemas.microsoft.com/office/drawing/2014/main" id="{07C7854A-728E-552A-F338-08AB51C80161}"/>
              </a:ext>
            </a:extLst>
          </p:cNvPr>
          <p:cNvSpPr/>
          <p:nvPr/>
        </p:nvSpPr>
        <p:spPr bwMode="gray">
          <a:xfrm>
            <a:off x="2195736" y="1935204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3B0EAC-2C71-77AC-2682-BBB561CBDF04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 bwMode="gray">
          <a:xfrm>
            <a:off x="2435982" y="2183473"/>
            <a:ext cx="817" cy="205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032A32-CF81-DB06-FC84-C95FA846A7E0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 bwMode="gray">
          <a:xfrm>
            <a:off x="2591957" y="2180498"/>
            <a:ext cx="510285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CD8B4D-F64E-6125-DBA2-AF802BBD4065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 bwMode="gray">
          <a:xfrm flipH="1">
            <a:off x="1770639" y="2180498"/>
            <a:ext cx="501062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3">
            <a:extLst>
              <a:ext uri="{FF2B5EF4-FFF2-40B4-BE49-F238E27FC236}">
                <a16:creationId xmlns:a16="http://schemas.microsoft.com/office/drawing/2014/main" id="{8E5B7866-2FA7-340E-396E-8C656036BD2D}"/>
              </a:ext>
            </a:extLst>
          </p:cNvPr>
          <p:cNvSpPr/>
          <p:nvPr/>
        </p:nvSpPr>
        <p:spPr bwMode="gray">
          <a:xfrm>
            <a:off x="1475656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D8DEA986-6250-1F7D-8D46-2D21AAD563C3}"/>
              </a:ext>
            </a:extLst>
          </p:cNvPr>
          <p:cNvSpPr/>
          <p:nvPr/>
        </p:nvSpPr>
        <p:spPr bwMode="gray">
          <a:xfrm>
            <a:off x="2141816" y="23888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84742789-D37B-0F86-246B-D13D74F3210A}"/>
              </a:ext>
            </a:extLst>
          </p:cNvPr>
          <p:cNvSpPr/>
          <p:nvPr/>
        </p:nvSpPr>
        <p:spPr bwMode="gray">
          <a:xfrm>
            <a:off x="2807259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BA0D1-D14B-D252-EB43-C2C0D875AF89}"/>
              </a:ext>
            </a:extLst>
          </p:cNvPr>
          <p:cNvSpPr/>
          <p:nvPr/>
        </p:nvSpPr>
        <p:spPr bwMode="gray">
          <a:xfrm>
            <a:off x="5796136" y="20137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F0B6F5-207B-FDB7-A4C8-82569640AB93}"/>
              </a:ext>
            </a:extLst>
          </p:cNvPr>
          <p:cNvCxnSpPr>
            <a:cxnSpLocks/>
            <a:stCxn id="20" idx="5"/>
            <a:endCxn id="29" idx="1"/>
          </p:cNvCxnSpPr>
          <p:nvPr/>
        </p:nvCxnSpPr>
        <p:spPr bwMode="gray">
          <a:xfrm>
            <a:off x="5980524" y="2198132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1BC14F5-BD5A-013B-13B1-A7A43BFAC608}"/>
              </a:ext>
            </a:extLst>
          </p:cNvPr>
          <p:cNvSpPr/>
          <p:nvPr/>
        </p:nvSpPr>
        <p:spPr bwMode="gray">
          <a:xfrm>
            <a:off x="5292080" y="22684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BFE2C2-62D3-76A3-E239-EB9151FF552D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 bwMode="gray">
          <a:xfrm flipH="1">
            <a:off x="5052741" y="2452791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7F7524-29D2-A44F-D87A-79EA47B2BD3E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 bwMode="gray">
          <a:xfrm>
            <a:off x="5476468" y="2452791"/>
            <a:ext cx="236098" cy="106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13">
            <a:extLst>
              <a:ext uri="{FF2B5EF4-FFF2-40B4-BE49-F238E27FC236}">
                <a16:creationId xmlns:a16="http://schemas.microsoft.com/office/drawing/2014/main" id="{D0ACCB50-A79F-8E43-6843-CA6F495DD8E0}"/>
              </a:ext>
            </a:extLst>
          </p:cNvPr>
          <p:cNvSpPr/>
          <p:nvPr/>
        </p:nvSpPr>
        <p:spPr bwMode="gray">
          <a:xfrm>
            <a:off x="4757758" y="256092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Triangle 13">
            <a:extLst>
              <a:ext uri="{FF2B5EF4-FFF2-40B4-BE49-F238E27FC236}">
                <a16:creationId xmlns:a16="http://schemas.microsoft.com/office/drawing/2014/main" id="{31C5477C-1B0C-09F0-6C17-1BEABC2335AE}"/>
              </a:ext>
            </a:extLst>
          </p:cNvPr>
          <p:cNvSpPr/>
          <p:nvPr/>
        </p:nvSpPr>
        <p:spPr bwMode="gray">
          <a:xfrm>
            <a:off x="5417583" y="255879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Triangle 13">
            <a:extLst>
              <a:ext uri="{FF2B5EF4-FFF2-40B4-BE49-F238E27FC236}">
                <a16:creationId xmlns:a16="http://schemas.microsoft.com/office/drawing/2014/main" id="{BD866AF9-0064-33FC-6453-FA022E72692F}"/>
              </a:ext>
            </a:extLst>
          </p:cNvPr>
          <p:cNvSpPr/>
          <p:nvPr/>
        </p:nvSpPr>
        <p:spPr bwMode="gray">
          <a:xfrm>
            <a:off x="6076703" y="235572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E37393-908F-31A9-F288-8F25100319D0}"/>
              </a:ext>
            </a:extLst>
          </p:cNvPr>
          <p:cNvSpPr/>
          <p:nvPr/>
        </p:nvSpPr>
        <p:spPr bwMode="gray">
          <a:xfrm>
            <a:off x="2664257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D3F467-1CC1-CF4F-A05C-D056BBD3A5B8}"/>
              </a:ext>
            </a:extLst>
          </p:cNvPr>
          <p:cNvSpPr/>
          <p:nvPr/>
        </p:nvSpPr>
        <p:spPr bwMode="gray">
          <a:xfrm>
            <a:off x="3024297" y="38145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97D20F-C396-34CE-E84C-58B129DFF00A}"/>
              </a:ext>
            </a:extLst>
          </p:cNvPr>
          <p:cNvSpPr/>
          <p:nvPr/>
        </p:nvSpPr>
        <p:spPr bwMode="gray">
          <a:xfrm>
            <a:off x="218420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9CD219-F6F8-86F1-9671-2352CC37D366}"/>
              </a:ext>
            </a:extLst>
          </p:cNvPr>
          <p:cNvSpPr/>
          <p:nvPr/>
        </p:nvSpPr>
        <p:spPr bwMode="gray">
          <a:xfrm>
            <a:off x="1619672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3EC898-6379-AB78-AF6F-5B20011A72DB}"/>
              </a:ext>
            </a:extLst>
          </p:cNvPr>
          <p:cNvCxnSpPr>
            <a:cxnSpLocks/>
            <a:stCxn id="34" idx="3"/>
            <a:endCxn id="59" idx="2"/>
          </p:cNvCxnSpPr>
          <p:nvPr/>
        </p:nvCxnSpPr>
        <p:spPr bwMode="gray">
          <a:xfrm flipH="1">
            <a:off x="1884845" y="3579385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DE1BDE-EF02-4E6A-1F91-D7EE0AEAC057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 bwMode="gray">
          <a:xfrm>
            <a:off x="2848645" y="3579385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AC6C27-DFEA-86CD-E61E-D827612B0A12}"/>
              </a:ext>
            </a:extLst>
          </p:cNvPr>
          <p:cNvCxnSpPr>
            <a:cxnSpLocks/>
            <a:endCxn id="60" idx="5"/>
          </p:cNvCxnSpPr>
          <p:nvPr/>
        </p:nvCxnSpPr>
        <p:spPr bwMode="gray">
          <a:xfrm flipV="1">
            <a:off x="1099902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39A487-46E1-4931-B1EE-F021F3AC3E19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 bwMode="gray">
          <a:xfrm flipV="1">
            <a:off x="1093716" y="4029260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4F714-4B97-D86F-CC69-5C840C8CCC61}"/>
              </a:ext>
            </a:extLst>
          </p:cNvPr>
          <p:cNvCxnSpPr>
            <a:cxnSpLocks/>
            <a:stCxn id="59" idx="4"/>
            <a:endCxn id="36" idx="1"/>
          </p:cNvCxnSpPr>
          <p:nvPr/>
        </p:nvCxnSpPr>
        <p:spPr bwMode="gray">
          <a:xfrm>
            <a:off x="1884845" y="4029260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A8F5BD-3FC5-72D6-7588-B4D51DB20D4D}"/>
              </a:ext>
            </a:extLst>
          </p:cNvPr>
          <p:cNvCxnSpPr>
            <a:cxnSpLocks/>
            <a:stCxn id="37" idx="0"/>
            <a:endCxn id="59" idx="5"/>
          </p:cNvCxnSpPr>
          <p:nvPr/>
        </p:nvCxnSpPr>
        <p:spPr bwMode="gray">
          <a:xfrm flipH="1" flipV="1">
            <a:off x="1695419" y="4031880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CE730C-7DA9-8941-DE33-422E9D94C79B}"/>
              </a:ext>
            </a:extLst>
          </p:cNvPr>
          <p:cNvCxnSpPr>
            <a:cxnSpLocks/>
            <a:stCxn id="35" idx="3"/>
            <a:endCxn id="52" idx="7"/>
          </p:cNvCxnSpPr>
          <p:nvPr/>
        </p:nvCxnSpPr>
        <p:spPr bwMode="gray">
          <a:xfrm flipH="1">
            <a:off x="2812172" y="3998934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2F3D94-7F05-7ABD-4FB1-714FE0D9DA84}"/>
              </a:ext>
            </a:extLst>
          </p:cNvPr>
          <p:cNvCxnSpPr>
            <a:cxnSpLocks/>
            <a:stCxn id="35" idx="5"/>
            <a:endCxn id="58" idx="1"/>
          </p:cNvCxnSpPr>
          <p:nvPr/>
        </p:nvCxnSpPr>
        <p:spPr bwMode="gray">
          <a:xfrm>
            <a:off x="3208685" y="3998934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B77FD-4C9D-9472-2056-5B650300BABF}"/>
              </a:ext>
            </a:extLst>
          </p:cNvPr>
          <p:cNvCxnSpPr>
            <a:cxnSpLocks/>
            <a:stCxn id="36" idx="3"/>
          </p:cNvCxnSpPr>
          <p:nvPr/>
        </p:nvCxnSpPr>
        <p:spPr bwMode="gray">
          <a:xfrm flipH="1">
            <a:off x="2126261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931896-9930-0EC5-85F4-AFEC0891685A}"/>
              </a:ext>
            </a:extLst>
          </p:cNvPr>
          <p:cNvCxnSpPr>
            <a:cxnSpLocks/>
            <a:stCxn id="36" idx="5"/>
          </p:cNvCxnSpPr>
          <p:nvPr/>
        </p:nvCxnSpPr>
        <p:spPr bwMode="gray">
          <a:xfrm>
            <a:off x="2368592" y="4500498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37F1CA-E37B-104C-4BFE-79F83F18BC6C}"/>
              </a:ext>
            </a:extLst>
          </p:cNvPr>
          <p:cNvCxnSpPr>
            <a:cxnSpLocks/>
            <a:stCxn id="37" idx="3"/>
          </p:cNvCxnSpPr>
          <p:nvPr/>
        </p:nvCxnSpPr>
        <p:spPr bwMode="gray">
          <a:xfrm flipH="1">
            <a:off x="1561729" y="4500498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DFB952-0956-37B5-88B4-2CE1CED29461}"/>
              </a:ext>
            </a:extLst>
          </p:cNvPr>
          <p:cNvCxnSpPr>
            <a:cxnSpLocks/>
            <a:stCxn id="37" idx="5"/>
          </p:cNvCxnSpPr>
          <p:nvPr/>
        </p:nvCxnSpPr>
        <p:spPr bwMode="gray">
          <a:xfrm>
            <a:off x="1804060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B0E6C1-0E11-C779-F07D-C9A981C1EC80}"/>
              </a:ext>
            </a:extLst>
          </p:cNvPr>
          <p:cNvCxnSpPr>
            <a:cxnSpLocks/>
            <a:stCxn id="60" idx="6"/>
          </p:cNvCxnSpPr>
          <p:nvPr/>
        </p:nvCxnSpPr>
        <p:spPr bwMode="gray">
          <a:xfrm flipH="1">
            <a:off x="831868" y="4530824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01C62E-9D7C-41A8-0AE3-F2BAE351F302}"/>
              </a:ext>
            </a:extLst>
          </p:cNvPr>
          <p:cNvCxnSpPr>
            <a:cxnSpLocks/>
            <a:stCxn id="60" idx="4"/>
          </p:cNvCxnSpPr>
          <p:nvPr/>
        </p:nvCxnSpPr>
        <p:spPr bwMode="gray">
          <a:xfrm>
            <a:off x="1289328" y="4530824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025001-A61E-530C-F228-D0B93CA007B8}"/>
              </a:ext>
            </a:extLst>
          </p:cNvPr>
          <p:cNvSpPr/>
          <p:nvPr/>
        </p:nvSpPr>
        <p:spPr bwMode="gray">
          <a:xfrm>
            <a:off x="262778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8CA131-9F03-F105-1B69-54A0E2621F20}"/>
              </a:ext>
            </a:extLst>
          </p:cNvPr>
          <p:cNvCxnSpPr>
            <a:cxnSpLocks/>
            <a:stCxn id="52" idx="3"/>
          </p:cNvCxnSpPr>
          <p:nvPr/>
        </p:nvCxnSpPr>
        <p:spPr bwMode="gray">
          <a:xfrm flipH="1">
            <a:off x="2566111" y="4500498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729179-946A-C0AC-5E0B-D36EE7EFA856}"/>
              </a:ext>
            </a:extLst>
          </p:cNvPr>
          <p:cNvCxnSpPr>
            <a:cxnSpLocks/>
            <a:stCxn id="52" idx="5"/>
          </p:cNvCxnSpPr>
          <p:nvPr/>
        </p:nvCxnSpPr>
        <p:spPr bwMode="gray">
          <a:xfrm>
            <a:off x="2812172" y="4500498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83522-4EFE-A2E4-9665-BFD92F304EA3}"/>
              </a:ext>
            </a:extLst>
          </p:cNvPr>
          <p:cNvCxnSpPr>
            <a:cxnSpLocks/>
            <a:stCxn id="58" idx="6"/>
          </p:cNvCxnSpPr>
          <p:nvPr/>
        </p:nvCxnSpPr>
        <p:spPr bwMode="gray">
          <a:xfrm flipH="1">
            <a:off x="3150518" y="4530824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ABADB2-FD11-E4D8-91AD-FF1B3D4A465C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3426221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7CB72F-5BF7-B6D4-D325-246522284BE6}"/>
              </a:ext>
            </a:extLst>
          </p:cNvPr>
          <p:cNvCxnSpPr>
            <a:cxnSpLocks/>
            <a:stCxn id="58" idx="4"/>
          </p:cNvCxnSpPr>
          <p:nvPr/>
        </p:nvCxnSpPr>
        <p:spPr bwMode="gray">
          <a:xfrm>
            <a:off x="3615647" y="4530824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rminator 30">
            <a:extLst>
              <a:ext uri="{FF2B5EF4-FFF2-40B4-BE49-F238E27FC236}">
                <a16:creationId xmlns:a16="http://schemas.microsoft.com/office/drawing/2014/main" id="{CF002BC3-26A8-8EE8-EC9D-57AF8D825639}"/>
              </a:ext>
            </a:extLst>
          </p:cNvPr>
          <p:cNvSpPr/>
          <p:nvPr/>
        </p:nvSpPr>
        <p:spPr bwMode="gray">
          <a:xfrm>
            <a:off x="3134450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59" name="Terminator 30">
            <a:extLst>
              <a:ext uri="{FF2B5EF4-FFF2-40B4-BE49-F238E27FC236}">
                <a16:creationId xmlns:a16="http://schemas.microsoft.com/office/drawing/2014/main" id="{2BD174AE-79EC-254F-65B8-2A5E7C4B7817}"/>
              </a:ext>
            </a:extLst>
          </p:cNvPr>
          <p:cNvSpPr/>
          <p:nvPr/>
        </p:nvSpPr>
        <p:spPr bwMode="gray">
          <a:xfrm>
            <a:off x="1403648" y="3813236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60" name="Terminator 30">
            <a:extLst>
              <a:ext uri="{FF2B5EF4-FFF2-40B4-BE49-F238E27FC236}">
                <a16:creationId xmlns:a16="http://schemas.microsoft.com/office/drawing/2014/main" id="{AD1907AA-10F7-E1D7-85E7-B3B5D881A61D}"/>
              </a:ext>
            </a:extLst>
          </p:cNvPr>
          <p:cNvSpPr/>
          <p:nvPr/>
        </p:nvSpPr>
        <p:spPr bwMode="gray">
          <a:xfrm>
            <a:off x="808131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246ACB-9228-0B78-C049-C6A89217CBF7}"/>
              </a:ext>
            </a:extLst>
          </p:cNvPr>
          <p:cNvSpPr txBox="1"/>
          <p:nvPr/>
        </p:nvSpPr>
        <p:spPr bwMode="gray">
          <a:xfrm>
            <a:off x="759855" y="1932699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sp>
        <p:nvSpPr>
          <p:cNvPr id="3083" name="TextBox 3082">
            <a:extLst>
              <a:ext uri="{FF2B5EF4-FFF2-40B4-BE49-F238E27FC236}">
                <a16:creationId xmlns:a16="http://schemas.microsoft.com/office/drawing/2014/main" id="{2FBC7001-2587-3CC7-3EAA-E7FDE19EF35B}"/>
              </a:ext>
            </a:extLst>
          </p:cNvPr>
          <p:cNvSpPr txBox="1"/>
          <p:nvPr/>
        </p:nvSpPr>
        <p:spPr bwMode="gray">
          <a:xfrm>
            <a:off x="4763856" y="193502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Links-neigender Rot-Schwarz Baum</a:t>
            </a:r>
          </a:p>
        </p:txBody>
      </p:sp>
      <p:sp>
        <p:nvSpPr>
          <p:cNvPr id="3084" name="Oval 3083">
            <a:extLst>
              <a:ext uri="{FF2B5EF4-FFF2-40B4-BE49-F238E27FC236}">
                <a16:creationId xmlns:a16="http://schemas.microsoft.com/office/drawing/2014/main" id="{F5772144-4E7D-4FAA-AF71-CFBF34CF455B}"/>
              </a:ext>
            </a:extLst>
          </p:cNvPr>
          <p:cNvSpPr/>
          <p:nvPr/>
        </p:nvSpPr>
        <p:spPr bwMode="gray">
          <a:xfrm>
            <a:off x="5868144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85" name="Oval 3084">
            <a:extLst>
              <a:ext uri="{FF2B5EF4-FFF2-40B4-BE49-F238E27FC236}">
                <a16:creationId xmlns:a16="http://schemas.microsoft.com/office/drawing/2014/main" id="{E05F0226-6531-E4E8-0A22-0848274E8975}"/>
              </a:ext>
            </a:extLst>
          </p:cNvPr>
          <p:cNvSpPr/>
          <p:nvPr/>
        </p:nvSpPr>
        <p:spPr bwMode="gray">
          <a:xfrm>
            <a:off x="6413458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86" name="Oval 3085">
            <a:extLst>
              <a:ext uri="{FF2B5EF4-FFF2-40B4-BE49-F238E27FC236}">
                <a16:creationId xmlns:a16="http://schemas.microsoft.com/office/drawing/2014/main" id="{C2A4408E-3113-D045-8924-FD5AC139B3D4}"/>
              </a:ext>
            </a:extLst>
          </p:cNvPr>
          <p:cNvSpPr/>
          <p:nvPr/>
        </p:nvSpPr>
        <p:spPr bwMode="gray">
          <a:xfrm>
            <a:off x="558972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87" name="Oval 3086">
            <a:extLst>
              <a:ext uri="{FF2B5EF4-FFF2-40B4-BE49-F238E27FC236}">
                <a16:creationId xmlns:a16="http://schemas.microsoft.com/office/drawing/2014/main" id="{ECF35BD0-C655-D5ED-4C12-D35057361039}"/>
              </a:ext>
            </a:extLst>
          </p:cNvPr>
          <p:cNvSpPr/>
          <p:nvPr/>
        </p:nvSpPr>
        <p:spPr bwMode="gray">
          <a:xfrm>
            <a:off x="5085665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4452D225-ED91-E16D-80D4-64273A6EDC12}"/>
              </a:ext>
            </a:extLst>
          </p:cNvPr>
          <p:cNvCxnSpPr>
            <a:cxnSpLocks/>
            <a:stCxn id="3084" idx="3"/>
            <a:endCxn id="3111" idx="7"/>
          </p:cNvCxnSpPr>
          <p:nvPr/>
        </p:nvCxnSpPr>
        <p:spPr bwMode="gray">
          <a:xfrm flipH="1">
            <a:off x="5414069" y="3579385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52373858-0669-F216-A3C1-74A00FB53462}"/>
              </a:ext>
            </a:extLst>
          </p:cNvPr>
          <p:cNvCxnSpPr>
            <a:cxnSpLocks/>
            <a:stCxn id="3084" idx="5"/>
            <a:endCxn id="3085" idx="1"/>
          </p:cNvCxnSpPr>
          <p:nvPr/>
        </p:nvCxnSpPr>
        <p:spPr bwMode="gray">
          <a:xfrm>
            <a:off x="6052532" y="3579385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7D9105AD-C433-3931-3366-90867C1AFAFC}"/>
              </a:ext>
            </a:extLst>
          </p:cNvPr>
          <p:cNvCxnSpPr>
            <a:cxnSpLocks/>
            <a:stCxn id="3118" idx="7"/>
            <a:endCxn id="3113" idx="3"/>
          </p:cNvCxnSpPr>
          <p:nvPr/>
        </p:nvCxnSpPr>
        <p:spPr bwMode="gray">
          <a:xfrm flipV="1">
            <a:off x="4765997" y="4149586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2A256780-2652-5CC7-7DA9-1EF900BB7EA1}"/>
              </a:ext>
            </a:extLst>
          </p:cNvPr>
          <p:cNvCxnSpPr>
            <a:cxnSpLocks/>
            <a:stCxn id="3111" idx="5"/>
            <a:endCxn id="3086" idx="1"/>
          </p:cNvCxnSpPr>
          <p:nvPr/>
        </p:nvCxnSpPr>
        <p:spPr bwMode="gray">
          <a:xfrm>
            <a:off x="5414069" y="3845588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1D8D47AC-CD44-89FC-06BA-EBA2C36838E4}"/>
              </a:ext>
            </a:extLst>
          </p:cNvPr>
          <p:cNvCxnSpPr>
            <a:cxnSpLocks/>
            <a:stCxn id="3087" idx="0"/>
            <a:endCxn id="3113" idx="5"/>
          </p:cNvCxnSpPr>
          <p:nvPr/>
        </p:nvCxnSpPr>
        <p:spPr bwMode="gray">
          <a:xfrm flipH="1" flipV="1">
            <a:off x="5054029" y="4149586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BA89EA00-9C7B-34B5-C175-87DDFCBC09CF}"/>
              </a:ext>
            </a:extLst>
          </p:cNvPr>
          <p:cNvCxnSpPr>
            <a:cxnSpLocks/>
            <a:stCxn id="3085" idx="3"/>
            <a:endCxn id="3102" idx="7"/>
          </p:cNvCxnSpPr>
          <p:nvPr/>
        </p:nvCxnSpPr>
        <p:spPr bwMode="gray">
          <a:xfrm flipH="1">
            <a:off x="6350173" y="3845588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A593D498-D593-EEE1-DE14-D1BB0BFB9DCD}"/>
              </a:ext>
            </a:extLst>
          </p:cNvPr>
          <p:cNvCxnSpPr>
            <a:cxnSpLocks/>
            <a:stCxn id="3085" idx="5"/>
            <a:endCxn id="3134" idx="1"/>
          </p:cNvCxnSpPr>
          <p:nvPr/>
        </p:nvCxnSpPr>
        <p:spPr bwMode="gray">
          <a:xfrm>
            <a:off x="6597846" y="3845588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1C7415C2-59EF-98F9-CAF6-4EDCCA7E4712}"/>
              </a:ext>
            </a:extLst>
          </p:cNvPr>
          <p:cNvCxnSpPr>
            <a:cxnSpLocks/>
            <a:stCxn id="3086" idx="3"/>
          </p:cNvCxnSpPr>
          <p:nvPr/>
        </p:nvCxnSpPr>
        <p:spPr bwMode="gray">
          <a:xfrm flipH="1">
            <a:off x="5551106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46A27C0F-AADE-711F-AACF-B5761B436D97}"/>
              </a:ext>
            </a:extLst>
          </p:cNvPr>
          <p:cNvCxnSpPr>
            <a:cxnSpLocks/>
            <a:stCxn id="3086" idx="5"/>
          </p:cNvCxnSpPr>
          <p:nvPr/>
        </p:nvCxnSpPr>
        <p:spPr bwMode="gray">
          <a:xfrm>
            <a:off x="5774109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9374CEAE-3BD0-9F40-9DC9-A00EA12D21F9}"/>
              </a:ext>
            </a:extLst>
          </p:cNvPr>
          <p:cNvCxnSpPr>
            <a:cxnSpLocks/>
            <a:stCxn id="3087" idx="3"/>
          </p:cNvCxnSpPr>
          <p:nvPr/>
        </p:nvCxnSpPr>
        <p:spPr bwMode="gray">
          <a:xfrm flipH="1">
            <a:off x="5054029" y="4456410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Connector 3098">
            <a:extLst>
              <a:ext uri="{FF2B5EF4-FFF2-40B4-BE49-F238E27FC236}">
                <a16:creationId xmlns:a16="http://schemas.microsoft.com/office/drawing/2014/main" id="{B49D308D-CC95-7EC4-412E-35CF8E8D6155}"/>
              </a:ext>
            </a:extLst>
          </p:cNvPr>
          <p:cNvCxnSpPr>
            <a:cxnSpLocks/>
            <a:stCxn id="3087" idx="5"/>
          </p:cNvCxnSpPr>
          <p:nvPr/>
        </p:nvCxnSpPr>
        <p:spPr bwMode="gray">
          <a:xfrm>
            <a:off x="5270053" y="4456410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" name="Straight Connector 3100">
            <a:extLst>
              <a:ext uri="{FF2B5EF4-FFF2-40B4-BE49-F238E27FC236}">
                <a16:creationId xmlns:a16="http://schemas.microsoft.com/office/drawing/2014/main" id="{AD825420-FCF8-96A4-1AFF-4F1F037051B2}"/>
              </a:ext>
            </a:extLst>
          </p:cNvPr>
          <p:cNvCxnSpPr>
            <a:cxnSpLocks/>
            <a:stCxn id="3118" idx="5"/>
          </p:cNvCxnSpPr>
          <p:nvPr/>
        </p:nvCxnSpPr>
        <p:spPr bwMode="gray">
          <a:xfrm>
            <a:off x="4765997" y="4456410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Oval 3101">
            <a:extLst>
              <a:ext uri="{FF2B5EF4-FFF2-40B4-BE49-F238E27FC236}">
                <a16:creationId xmlns:a16="http://schemas.microsoft.com/office/drawing/2014/main" id="{23AE4925-7C27-1A87-6486-FCB8F09164F4}"/>
              </a:ext>
            </a:extLst>
          </p:cNvPr>
          <p:cNvSpPr/>
          <p:nvPr/>
        </p:nvSpPr>
        <p:spPr bwMode="gray">
          <a:xfrm>
            <a:off x="6165785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103" name="Straight Connector 3102">
            <a:extLst>
              <a:ext uri="{FF2B5EF4-FFF2-40B4-BE49-F238E27FC236}">
                <a16:creationId xmlns:a16="http://schemas.microsoft.com/office/drawing/2014/main" id="{2286F0FD-F26D-2452-D953-35F9165224CF}"/>
              </a:ext>
            </a:extLst>
          </p:cNvPr>
          <p:cNvCxnSpPr>
            <a:cxnSpLocks/>
            <a:stCxn id="3102" idx="3"/>
          </p:cNvCxnSpPr>
          <p:nvPr/>
        </p:nvCxnSpPr>
        <p:spPr bwMode="gray">
          <a:xfrm flipH="1">
            <a:off x="6119165" y="4149586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8B0F40E7-8B38-6880-2C1C-D2E7FFBF50CD}"/>
              </a:ext>
            </a:extLst>
          </p:cNvPr>
          <p:cNvCxnSpPr>
            <a:cxnSpLocks/>
            <a:stCxn id="3102" idx="5"/>
          </p:cNvCxnSpPr>
          <p:nvPr/>
        </p:nvCxnSpPr>
        <p:spPr bwMode="gray">
          <a:xfrm>
            <a:off x="6350173" y="4149586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9B9FFAE7-2EA6-F529-E4C9-DF534EFED712}"/>
              </a:ext>
            </a:extLst>
          </p:cNvPr>
          <p:cNvCxnSpPr>
            <a:cxnSpLocks/>
            <a:stCxn id="3134" idx="5"/>
          </p:cNvCxnSpPr>
          <p:nvPr/>
        </p:nvCxnSpPr>
        <p:spPr bwMode="gray">
          <a:xfrm>
            <a:off x="6921085" y="4149586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1" name="Oval 3110">
            <a:extLst>
              <a:ext uri="{FF2B5EF4-FFF2-40B4-BE49-F238E27FC236}">
                <a16:creationId xmlns:a16="http://schemas.microsoft.com/office/drawing/2014/main" id="{B7202920-0505-71B6-890B-6F25FD534066}"/>
              </a:ext>
            </a:extLst>
          </p:cNvPr>
          <p:cNvSpPr/>
          <p:nvPr/>
        </p:nvSpPr>
        <p:spPr bwMode="gray">
          <a:xfrm>
            <a:off x="5229681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112" name="Straight Connector 3111">
            <a:extLst>
              <a:ext uri="{FF2B5EF4-FFF2-40B4-BE49-F238E27FC236}">
                <a16:creationId xmlns:a16="http://schemas.microsoft.com/office/drawing/2014/main" id="{427C9D31-CB3C-D3DE-3F72-8B5B4B79CFD5}"/>
              </a:ext>
            </a:extLst>
          </p:cNvPr>
          <p:cNvCxnSpPr>
            <a:cxnSpLocks/>
            <a:stCxn id="3111" idx="3"/>
            <a:endCxn id="3113" idx="7"/>
          </p:cNvCxnSpPr>
          <p:nvPr/>
        </p:nvCxnSpPr>
        <p:spPr bwMode="gray">
          <a:xfrm flipH="1">
            <a:off x="5054029" y="3845588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Oval 3112">
            <a:extLst>
              <a:ext uri="{FF2B5EF4-FFF2-40B4-BE49-F238E27FC236}">
                <a16:creationId xmlns:a16="http://schemas.microsoft.com/office/drawing/2014/main" id="{F2A9A780-DD8B-E9BC-83A2-4FB8DF8E441B}"/>
              </a:ext>
            </a:extLst>
          </p:cNvPr>
          <p:cNvSpPr/>
          <p:nvPr/>
        </p:nvSpPr>
        <p:spPr bwMode="gray">
          <a:xfrm>
            <a:off x="486964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18" name="Oval 3117">
            <a:extLst>
              <a:ext uri="{FF2B5EF4-FFF2-40B4-BE49-F238E27FC236}">
                <a16:creationId xmlns:a16="http://schemas.microsoft.com/office/drawing/2014/main" id="{4D623A70-2B97-65BD-2F28-149EF6F18748}"/>
              </a:ext>
            </a:extLst>
          </p:cNvPr>
          <p:cNvSpPr/>
          <p:nvPr/>
        </p:nvSpPr>
        <p:spPr bwMode="gray">
          <a:xfrm>
            <a:off x="4581609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119" name="Straight Connector 3118">
            <a:extLst>
              <a:ext uri="{FF2B5EF4-FFF2-40B4-BE49-F238E27FC236}">
                <a16:creationId xmlns:a16="http://schemas.microsoft.com/office/drawing/2014/main" id="{A79AFD88-33AB-36B9-BB71-C640E80F2C63}"/>
              </a:ext>
            </a:extLst>
          </p:cNvPr>
          <p:cNvCxnSpPr>
            <a:cxnSpLocks/>
            <a:stCxn id="3118" idx="3"/>
            <a:endCxn id="3120" idx="7"/>
          </p:cNvCxnSpPr>
          <p:nvPr/>
        </p:nvCxnSpPr>
        <p:spPr bwMode="gray">
          <a:xfrm flipH="1">
            <a:off x="4480396" y="4456410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Oval 3119">
            <a:extLst>
              <a:ext uri="{FF2B5EF4-FFF2-40B4-BE49-F238E27FC236}">
                <a16:creationId xmlns:a16="http://schemas.microsoft.com/office/drawing/2014/main" id="{A60554E6-B2AF-DE38-E40B-555DFA4B295D}"/>
              </a:ext>
            </a:extLst>
          </p:cNvPr>
          <p:cNvSpPr/>
          <p:nvPr/>
        </p:nvSpPr>
        <p:spPr bwMode="gray">
          <a:xfrm>
            <a:off x="4310175" y="4551970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95429C00-5941-16B3-6391-90F681D1E924}"/>
              </a:ext>
            </a:extLst>
          </p:cNvPr>
          <p:cNvCxnSpPr>
            <a:cxnSpLocks/>
            <a:stCxn id="3120" idx="3"/>
          </p:cNvCxnSpPr>
          <p:nvPr/>
        </p:nvCxnSpPr>
        <p:spPr bwMode="gray">
          <a:xfrm flipH="1">
            <a:off x="4283968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9" name="Straight Connector 3128">
            <a:extLst>
              <a:ext uri="{FF2B5EF4-FFF2-40B4-BE49-F238E27FC236}">
                <a16:creationId xmlns:a16="http://schemas.microsoft.com/office/drawing/2014/main" id="{F5B0B55D-37B2-3FAB-D9B7-EDD27B41E1D8}"/>
              </a:ext>
            </a:extLst>
          </p:cNvPr>
          <p:cNvCxnSpPr>
            <a:cxnSpLocks/>
            <a:stCxn id="3120" idx="5"/>
          </p:cNvCxnSpPr>
          <p:nvPr/>
        </p:nvCxnSpPr>
        <p:spPr bwMode="gray">
          <a:xfrm>
            <a:off x="4480396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4" name="Oval 3133">
            <a:extLst>
              <a:ext uri="{FF2B5EF4-FFF2-40B4-BE49-F238E27FC236}">
                <a16:creationId xmlns:a16="http://schemas.microsoft.com/office/drawing/2014/main" id="{45D57FF0-4E72-08F8-00CB-DDE6FD0B5F9F}"/>
              </a:ext>
            </a:extLst>
          </p:cNvPr>
          <p:cNvSpPr/>
          <p:nvPr/>
        </p:nvSpPr>
        <p:spPr bwMode="gray">
          <a:xfrm>
            <a:off x="6736697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135" name="Straight Connector 3134">
            <a:extLst>
              <a:ext uri="{FF2B5EF4-FFF2-40B4-BE49-F238E27FC236}">
                <a16:creationId xmlns:a16="http://schemas.microsoft.com/office/drawing/2014/main" id="{24500C94-E670-EABF-6B37-DE03F92D3A57}"/>
              </a:ext>
            </a:extLst>
          </p:cNvPr>
          <p:cNvCxnSpPr>
            <a:cxnSpLocks/>
            <a:stCxn id="3134" idx="3"/>
            <a:endCxn id="3136" idx="7"/>
          </p:cNvCxnSpPr>
          <p:nvPr/>
        </p:nvCxnSpPr>
        <p:spPr bwMode="gray">
          <a:xfrm flipH="1">
            <a:off x="6700604" y="4149586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6" name="Oval 3135">
            <a:extLst>
              <a:ext uri="{FF2B5EF4-FFF2-40B4-BE49-F238E27FC236}">
                <a16:creationId xmlns:a16="http://schemas.microsoft.com/office/drawing/2014/main" id="{D1527469-BD38-B5BD-9290-B9764238A0C3}"/>
              </a:ext>
            </a:extLst>
          </p:cNvPr>
          <p:cNvSpPr/>
          <p:nvPr/>
        </p:nvSpPr>
        <p:spPr bwMode="gray">
          <a:xfrm>
            <a:off x="6516216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141" name="Straight Connector 3140">
            <a:extLst>
              <a:ext uri="{FF2B5EF4-FFF2-40B4-BE49-F238E27FC236}">
                <a16:creationId xmlns:a16="http://schemas.microsoft.com/office/drawing/2014/main" id="{EB62A40A-253F-873B-D9F1-690105EB1C3C}"/>
              </a:ext>
            </a:extLst>
          </p:cNvPr>
          <p:cNvCxnSpPr>
            <a:cxnSpLocks/>
            <a:stCxn id="3136" idx="3"/>
          </p:cNvCxnSpPr>
          <p:nvPr/>
        </p:nvCxnSpPr>
        <p:spPr bwMode="gray">
          <a:xfrm flipH="1">
            <a:off x="6484630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Straight Connector 3141">
            <a:extLst>
              <a:ext uri="{FF2B5EF4-FFF2-40B4-BE49-F238E27FC236}">
                <a16:creationId xmlns:a16="http://schemas.microsoft.com/office/drawing/2014/main" id="{73ECC813-580F-3A6F-44AB-D01A235264DB}"/>
              </a:ext>
            </a:extLst>
          </p:cNvPr>
          <p:cNvCxnSpPr>
            <a:cxnSpLocks/>
            <a:stCxn id="3136" idx="5"/>
          </p:cNvCxnSpPr>
          <p:nvPr/>
        </p:nvCxnSpPr>
        <p:spPr bwMode="gray">
          <a:xfrm>
            <a:off x="6700604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91AF8DAE-5F2A-82DC-01F9-7B1198BCD979}"/>
              </a:ext>
            </a:extLst>
          </p:cNvPr>
          <p:cNvSpPr txBox="1"/>
          <p:nvPr/>
        </p:nvSpPr>
        <p:spPr bwMode="gray">
          <a:xfrm>
            <a:off x="1884805" y="4742620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2-3 Baum</a:t>
            </a:r>
          </a:p>
        </p:txBody>
      </p:sp>
      <p:sp>
        <p:nvSpPr>
          <p:cNvPr id="3169" name="TextBox 3168">
            <a:extLst>
              <a:ext uri="{FF2B5EF4-FFF2-40B4-BE49-F238E27FC236}">
                <a16:creationId xmlns:a16="http://schemas.microsoft.com/office/drawing/2014/main" id="{35FD5118-41EA-B0FD-3A05-006571DA1453}"/>
              </a:ext>
            </a:extLst>
          </p:cNvPr>
          <p:cNvSpPr txBox="1"/>
          <p:nvPr/>
        </p:nvSpPr>
        <p:spPr bwMode="gray">
          <a:xfrm>
            <a:off x="4660074" y="4742620"/>
            <a:ext cx="2488147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korrespondierender Rot-Schwarz Baum</a:t>
            </a:r>
          </a:p>
        </p:txBody>
      </p:sp>
      <p:cxnSp>
        <p:nvCxnSpPr>
          <p:cNvPr id="3170" name="Straight Arrow Connector 3169">
            <a:extLst>
              <a:ext uri="{FF2B5EF4-FFF2-40B4-BE49-F238E27FC236}">
                <a16:creationId xmlns:a16="http://schemas.microsoft.com/office/drawing/2014/main" id="{535EFCFC-C779-FD64-5288-33A1CE039705}"/>
              </a:ext>
            </a:extLst>
          </p:cNvPr>
          <p:cNvCxnSpPr>
            <a:cxnSpLocks/>
            <a:stCxn id="3171" idx="3"/>
          </p:cNvCxnSpPr>
          <p:nvPr/>
        </p:nvCxnSpPr>
        <p:spPr bwMode="gray">
          <a:xfrm>
            <a:off x="4581609" y="3292067"/>
            <a:ext cx="509221" cy="5477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1" name="TextBox 3170">
            <a:extLst>
              <a:ext uri="{FF2B5EF4-FFF2-40B4-BE49-F238E27FC236}">
                <a16:creationId xmlns:a16="http://schemas.microsoft.com/office/drawing/2014/main" id="{AEEF8212-81D6-18F9-19C4-61D5CC32FAC4}"/>
              </a:ext>
            </a:extLst>
          </p:cNvPr>
          <p:cNvSpPr txBox="1"/>
          <p:nvPr/>
        </p:nvSpPr>
        <p:spPr bwMode="gray">
          <a:xfrm>
            <a:off x="3633420" y="3039975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Rote Kanten „verbinden“ Knoten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b="1" dirty="0">
                <a:solidFill>
                  <a:srgbClr val="002060"/>
                </a:solidFill>
              </a:rPr>
              <a:t>innerhalb</a:t>
            </a:r>
            <a:r>
              <a:rPr lang="de-DE" sz="1000" dirty="0">
                <a:solidFill>
                  <a:srgbClr val="002060"/>
                </a:solidFill>
              </a:rPr>
              <a:t> eines 3-Knotens</a:t>
            </a:r>
            <a:endParaRPr lang="de-DE" sz="1000" b="1" dirty="0">
              <a:solidFill>
                <a:srgbClr val="002060"/>
              </a:solidFill>
            </a:endParaRPr>
          </a:p>
        </p:txBody>
      </p:sp>
      <p:cxnSp>
        <p:nvCxnSpPr>
          <p:cNvPr id="3176" name="Straight Arrow Connector 3175">
            <a:extLst>
              <a:ext uri="{FF2B5EF4-FFF2-40B4-BE49-F238E27FC236}">
                <a16:creationId xmlns:a16="http://schemas.microsoft.com/office/drawing/2014/main" id="{0EBB8B39-F218-FF72-55C2-2F364D931FF5}"/>
              </a:ext>
            </a:extLst>
          </p:cNvPr>
          <p:cNvCxnSpPr>
            <a:cxnSpLocks/>
          </p:cNvCxnSpPr>
          <p:nvPr/>
        </p:nvCxnSpPr>
        <p:spPr bwMode="gray">
          <a:xfrm flipH="1">
            <a:off x="6308465" y="3441293"/>
            <a:ext cx="210341" cy="1497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" name="TextBox 3176">
            <a:extLst>
              <a:ext uri="{FF2B5EF4-FFF2-40B4-BE49-F238E27FC236}">
                <a16:creationId xmlns:a16="http://schemas.microsoft.com/office/drawing/2014/main" id="{310E00EF-7BBC-4789-BB4A-17B0BA9FB0B1}"/>
              </a:ext>
            </a:extLst>
          </p:cNvPr>
          <p:cNvSpPr txBox="1"/>
          <p:nvPr/>
        </p:nvSpPr>
        <p:spPr bwMode="gray">
          <a:xfrm>
            <a:off x="6708257" y="302894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Schwarze Kanten „verbinden“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dirty="0">
                <a:solidFill>
                  <a:srgbClr val="002060"/>
                </a:solidFill>
              </a:rPr>
              <a:t>2-Knoten und 3-Knoten</a:t>
            </a:r>
            <a:endParaRPr lang="de-DE" sz="1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42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3" grpId="0" animBg="1"/>
      <p:bldP spid="14" grpId="0" animBg="1"/>
      <p:bldP spid="15" grpId="0" animBg="1"/>
      <p:bldP spid="20" grpId="0" animBg="1"/>
      <p:bldP spid="24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8" grpId="0" animBg="1"/>
      <p:bldP spid="59" grpId="0" animBg="1"/>
      <p:bldP spid="60" grpId="0" animBg="1"/>
      <p:bldP spid="62" grpId="0"/>
      <p:bldP spid="3083" grpId="0"/>
      <p:bldP spid="3084" grpId="0" animBg="1"/>
      <p:bldP spid="3085" grpId="0" animBg="1"/>
      <p:bldP spid="3086" grpId="0" animBg="1"/>
      <p:bldP spid="3087" grpId="0" animBg="1"/>
      <p:bldP spid="3102" grpId="0" animBg="1"/>
      <p:bldP spid="3111" grpId="0" animBg="1"/>
      <p:bldP spid="3113" grpId="0" animBg="1"/>
      <p:bldP spid="3118" grpId="0" animBg="1"/>
      <p:bldP spid="3120" grpId="0" animBg="1"/>
      <p:bldP spid="3134" grpId="0" animBg="1"/>
      <p:bldP spid="3136" grpId="0" animBg="1"/>
      <p:bldP spid="3168" grpId="0"/>
      <p:bldP spid="3169" grpId="0"/>
      <p:bldP spid="3171" grpId="0"/>
      <p:bldP spid="3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18E3F-D8A8-656E-8C11-AFB575FA6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dirty="0"/>
              <a:t>Ein </a:t>
            </a:r>
            <a:r>
              <a:rPr lang="en-US" i="1" dirty="0"/>
              <a:t>left-leaning red-black</a:t>
            </a:r>
            <a:r>
              <a:rPr lang="de-DE" dirty="0"/>
              <a:t> Baum hat folgende </a:t>
            </a:r>
            <a:r>
              <a:rPr lang="de-DE" b="1" dirty="0"/>
              <a:t>Eigenschaften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Kein Knoten hat zwei rote Kanten (das wäre ein temporärer 4-Knoten!)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Rote Kanten neigen nach links.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Jeder Pfad von der Wurzel zu null links hat die gleiche Anzahl schwarzer Kanten!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C36B1-D99F-EECE-A13F-7476EF54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von links-neigenden Rot-Schwarz Bäumen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8B097D-2DBF-8A4F-6BC6-BF60FEF4C6E7}"/>
              </a:ext>
            </a:extLst>
          </p:cNvPr>
          <p:cNvSpPr/>
          <p:nvPr/>
        </p:nvSpPr>
        <p:spPr bwMode="gray">
          <a:xfrm>
            <a:off x="1959611" y="28914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79E411-A390-8374-AB07-F45552D65E24}"/>
              </a:ext>
            </a:extLst>
          </p:cNvPr>
          <p:cNvSpPr/>
          <p:nvPr/>
        </p:nvSpPr>
        <p:spPr bwMode="gray">
          <a:xfrm>
            <a:off x="2504925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889E77-540B-5ACB-A951-56625336F29F}"/>
              </a:ext>
            </a:extLst>
          </p:cNvPr>
          <p:cNvSpPr/>
          <p:nvPr/>
        </p:nvSpPr>
        <p:spPr bwMode="gray">
          <a:xfrm>
            <a:off x="168118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85687C-8785-55FF-CDEF-BA799632ABFD}"/>
              </a:ext>
            </a:extLst>
          </p:cNvPr>
          <p:cNvSpPr/>
          <p:nvPr/>
        </p:nvSpPr>
        <p:spPr bwMode="gray">
          <a:xfrm>
            <a:off x="1177132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3388FD-E1EA-CB58-4D12-0118A913B5C5}"/>
              </a:ext>
            </a:extLst>
          </p:cNvPr>
          <p:cNvCxnSpPr>
            <a:cxnSpLocks/>
            <a:stCxn id="72" idx="3"/>
            <a:endCxn id="92" idx="7"/>
          </p:cNvCxnSpPr>
          <p:nvPr/>
        </p:nvCxnSpPr>
        <p:spPr bwMode="gray">
          <a:xfrm flipH="1">
            <a:off x="1505536" y="3075806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2C5E38-025E-6F7C-966F-B38C866EF9A2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 bwMode="gray">
          <a:xfrm>
            <a:off x="2143999" y="3075806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CCA2F2-F9A9-E285-B31E-D9D46889037E}"/>
              </a:ext>
            </a:extLst>
          </p:cNvPr>
          <p:cNvCxnSpPr>
            <a:cxnSpLocks/>
            <a:stCxn id="95" idx="7"/>
            <a:endCxn id="94" idx="3"/>
          </p:cNvCxnSpPr>
          <p:nvPr/>
        </p:nvCxnSpPr>
        <p:spPr bwMode="gray">
          <a:xfrm flipV="1">
            <a:off x="857464" y="3646007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F84F06-7859-500C-75F7-D315AA8FB995}"/>
              </a:ext>
            </a:extLst>
          </p:cNvPr>
          <p:cNvCxnSpPr>
            <a:cxnSpLocks/>
            <a:stCxn id="92" idx="5"/>
            <a:endCxn id="74" idx="1"/>
          </p:cNvCxnSpPr>
          <p:nvPr/>
        </p:nvCxnSpPr>
        <p:spPr bwMode="gray">
          <a:xfrm>
            <a:off x="1505536" y="3342009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61BD5C-CE79-EA9A-3594-1715CD62F098}"/>
              </a:ext>
            </a:extLst>
          </p:cNvPr>
          <p:cNvCxnSpPr>
            <a:cxnSpLocks/>
            <a:stCxn id="75" idx="0"/>
            <a:endCxn id="94" idx="5"/>
          </p:cNvCxnSpPr>
          <p:nvPr/>
        </p:nvCxnSpPr>
        <p:spPr bwMode="gray">
          <a:xfrm flipH="1" flipV="1">
            <a:off x="1145496" y="3646007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C8B394-29FE-A688-5581-037EB80416E7}"/>
              </a:ext>
            </a:extLst>
          </p:cNvPr>
          <p:cNvCxnSpPr>
            <a:cxnSpLocks/>
            <a:stCxn id="73" idx="3"/>
            <a:endCxn id="88" idx="7"/>
          </p:cNvCxnSpPr>
          <p:nvPr/>
        </p:nvCxnSpPr>
        <p:spPr bwMode="gray">
          <a:xfrm flipH="1">
            <a:off x="2441640" y="3342009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931A0-7324-1A93-66D1-8316F384A8AF}"/>
              </a:ext>
            </a:extLst>
          </p:cNvPr>
          <p:cNvCxnSpPr>
            <a:cxnSpLocks/>
            <a:stCxn id="73" idx="5"/>
            <a:endCxn id="100" idx="1"/>
          </p:cNvCxnSpPr>
          <p:nvPr/>
        </p:nvCxnSpPr>
        <p:spPr bwMode="gray">
          <a:xfrm>
            <a:off x="2689313" y="3342009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10A88C-0409-2A09-B0E7-9B0F9A06473C}"/>
              </a:ext>
            </a:extLst>
          </p:cNvPr>
          <p:cNvCxnSpPr>
            <a:cxnSpLocks/>
            <a:stCxn id="74" idx="3"/>
          </p:cNvCxnSpPr>
          <p:nvPr/>
        </p:nvCxnSpPr>
        <p:spPr bwMode="gray">
          <a:xfrm flipH="1">
            <a:off x="1642573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12E1A8-A966-49E1-2349-E3F4B6A7A186}"/>
              </a:ext>
            </a:extLst>
          </p:cNvPr>
          <p:cNvCxnSpPr>
            <a:cxnSpLocks/>
            <a:stCxn id="74" idx="5"/>
          </p:cNvCxnSpPr>
          <p:nvPr/>
        </p:nvCxnSpPr>
        <p:spPr bwMode="gray">
          <a:xfrm>
            <a:off x="1865576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74D53B-89B8-4140-1FE3-AD772E6F4644}"/>
              </a:ext>
            </a:extLst>
          </p:cNvPr>
          <p:cNvCxnSpPr>
            <a:cxnSpLocks/>
            <a:stCxn id="75" idx="3"/>
          </p:cNvCxnSpPr>
          <p:nvPr/>
        </p:nvCxnSpPr>
        <p:spPr bwMode="gray">
          <a:xfrm flipH="1">
            <a:off x="1145496" y="3952831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A65CEE-D4C9-682B-126A-154E1DCA5B86}"/>
              </a:ext>
            </a:extLst>
          </p:cNvPr>
          <p:cNvCxnSpPr>
            <a:cxnSpLocks/>
            <a:stCxn id="75" idx="5"/>
          </p:cNvCxnSpPr>
          <p:nvPr/>
        </p:nvCxnSpPr>
        <p:spPr bwMode="gray">
          <a:xfrm>
            <a:off x="1361520" y="3952831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CA01B41-EBDF-002E-72A3-BD4A45093856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857464" y="3952831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D1EB1AA-CB19-7259-8D2E-69BBDEC640A7}"/>
              </a:ext>
            </a:extLst>
          </p:cNvPr>
          <p:cNvSpPr/>
          <p:nvPr/>
        </p:nvSpPr>
        <p:spPr bwMode="gray">
          <a:xfrm>
            <a:off x="2257252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E3F5B-9490-5315-E4F6-A34CA473D162}"/>
              </a:ext>
            </a:extLst>
          </p:cNvPr>
          <p:cNvCxnSpPr>
            <a:cxnSpLocks/>
            <a:stCxn id="88" idx="3"/>
          </p:cNvCxnSpPr>
          <p:nvPr/>
        </p:nvCxnSpPr>
        <p:spPr bwMode="gray">
          <a:xfrm flipH="1">
            <a:off x="2210632" y="3646007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DDA89C0-72BB-BF6D-650A-4789526A192F}"/>
              </a:ext>
            </a:extLst>
          </p:cNvPr>
          <p:cNvCxnSpPr>
            <a:cxnSpLocks/>
            <a:stCxn id="88" idx="5"/>
          </p:cNvCxnSpPr>
          <p:nvPr/>
        </p:nvCxnSpPr>
        <p:spPr bwMode="gray">
          <a:xfrm>
            <a:off x="2441640" y="3646007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77E710-D253-16AE-4DDE-76197E2F43E1}"/>
              </a:ext>
            </a:extLst>
          </p:cNvPr>
          <p:cNvCxnSpPr>
            <a:cxnSpLocks/>
            <a:stCxn id="100" idx="5"/>
          </p:cNvCxnSpPr>
          <p:nvPr/>
        </p:nvCxnSpPr>
        <p:spPr bwMode="gray">
          <a:xfrm>
            <a:off x="3012552" y="3646007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DF28E9E-68FA-210E-20D3-986A82D77C10}"/>
              </a:ext>
            </a:extLst>
          </p:cNvPr>
          <p:cNvSpPr/>
          <p:nvPr/>
        </p:nvSpPr>
        <p:spPr bwMode="gray">
          <a:xfrm>
            <a:off x="1321148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B84204-2253-3ED8-B7C7-1D2D136FAEB1}"/>
              </a:ext>
            </a:extLst>
          </p:cNvPr>
          <p:cNvCxnSpPr>
            <a:cxnSpLocks/>
            <a:stCxn id="92" idx="3"/>
            <a:endCxn id="94" idx="7"/>
          </p:cNvCxnSpPr>
          <p:nvPr/>
        </p:nvCxnSpPr>
        <p:spPr bwMode="gray">
          <a:xfrm flipH="1">
            <a:off x="1145496" y="3342009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EDEA3913-B2A8-9950-3425-9EEA28A35ECA}"/>
              </a:ext>
            </a:extLst>
          </p:cNvPr>
          <p:cNvSpPr/>
          <p:nvPr/>
        </p:nvSpPr>
        <p:spPr bwMode="gray">
          <a:xfrm>
            <a:off x="96110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496F8D-6CED-BDBF-6AF3-D879DD3EFFEC}"/>
              </a:ext>
            </a:extLst>
          </p:cNvPr>
          <p:cNvSpPr/>
          <p:nvPr/>
        </p:nvSpPr>
        <p:spPr bwMode="gray">
          <a:xfrm>
            <a:off x="673076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B1BB1-EFFE-6A6C-DEAA-D61F75BB6DE8}"/>
              </a:ext>
            </a:extLst>
          </p:cNvPr>
          <p:cNvCxnSpPr>
            <a:cxnSpLocks/>
            <a:stCxn id="95" idx="3"/>
            <a:endCxn id="97" idx="7"/>
          </p:cNvCxnSpPr>
          <p:nvPr/>
        </p:nvCxnSpPr>
        <p:spPr bwMode="gray">
          <a:xfrm flipH="1">
            <a:off x="571863" y="3952831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ED7390C-00AA-960E-12CE-12AA6FC15C43}"/>
              </a:ext>
            </a:extLst>
          </p:cNvPr>
          <p:cNvSpPr/>
          <p:nvPr/>
        </p:nvSpPr>
        <p:spPr bwMode="gray">
          <a:xfrm>
            <a:off x="401642" y="4048391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7F8CE4-7393-1899-3465-72EB0B66FADB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375435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0A8DBC-CEDF-63F0-FDBA-DD145FDCBEB8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571863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CE7C4EC-D0DC-CBE3-82D1-D43C6DCABA3E}"/>
              </a:ext>
            </a:extLst>
          </p:cNvPr>
          <p:cNvSpPr/>
          <p:nvPr/>
        </p:nvSpPr>
        <p:spPr bwMode="gray">
          <a:xfrm>
            <a:off x="2828164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0A147E-2ED4-37B6-FDA9-84564D2FE6D8}"/>
              </a:ext>
            </a:extLst>
          </p:cNvPr>
          <p:cNvCxnSpPr>
            <a:cxnSpLocks/>
            <a:stCxn id="100" idx="3"/>
            <a:endCxn id="102" idx="7"/>
          </p:cNvCxnSpPr>
          <p:nvPr/>
        </p:nvCxnSpPr>
        <p:spPr bwMode="gray">
          <a:xfrm flipH="1">
            <a:off x="2792071" y="3646007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B71A0A3-1693-EA09-840F-3C448B9C3C2D}"/>
              </a:ext>
            </a:extLst>
          </p:cNvPr>
          <p:cNvSpPr/>
          <p:nvPr/>
        </p:nvSpPr>
        <p:spPr bwMode="gray">
          <a:xfrm>
            <a:off x="2607683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5F617E0-0FCB-A282-0844-73EE194FC34F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2576097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C47970-BEAC-C2B9-1617-ED6BAA115B9B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2792071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32B9D42-F39F-F305-AEC1-F3659F96B2DB}"/>
              </a:ext>
            </a:extLst>
          </p:cNvPr>
          <p:cNvSpPr/>
          <p:nvPr/>
        </p:nvSpPr>
        <p:spPr bwMode="gray">
          <a:xfrm>
            <a:off x="5596834" y="28950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382D75-C6C3-EE21-8A44-1A81C3C903B3}"/>
              </a:ext>
            </a:extLst>
          </p:cNvPr>
          <p:cNvSpPr/>
          <p:nvPr/>
        </p:nvSpPr>
        <p:spPr bwMode="gray">
          <a:xfrm>
            <a:off x="6142148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676D24-1AB4-A07A-5257-BE246D6650BC}"/>
              </a:ext>
            </a:extLst>
          </p:cNvPr>
          <p:cNvSpPr/>
          <p:nvPr/>
        </p:nvSpPr>
        <p:spPr bwMode="gray">
          <a:xfrm>
            <a:off x="531841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179186-5928-3D50-57AF-0F50CCDC45EF}"/>
              </a:ext>
            </a:extLst>
          </p:cNvPr>
          <p:cNvSpPr/>
          <p:nvPr/>
        </p:nvSpPr>
        <p:spPr bwMode="gray">
          <a:xfrm>
            <a:off x="4786779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558B1-3409-0377-853A-61A9B18428E2}"/>
              </a:ext>
            </a:extLst>
          </p:cNvPr>
          <p:cNvCxnSpPr>
            <a:cxnSpLocks/>
            <a:stCxn id="107" idx="3"/>
            <a:endCxn id="127" idx="7"/>
          </p:cNvCxnSpPr>
          <p:nvPr/>
        </p:nvCxnSpPr>
        <p:spPr bwMode="gray">
          <a:xfrm flipH="1">
            <a:off x="5142759" y="3079437"/>
            <a:ext cx="485711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FD006D3-F8C0-B1B4-C88B-62A297ECBFE7}"/>
              </a:ext>
            </a:extLst>
          </p:cNvPr>
          <p:cNvCxnSpPr>
            <a:cxnSpLocks/>
            <a:stCxn id="107" idx="5"/>
            <a:endCxn id="108" idx="1"/>
          </p:cNvCxnSpPr>
          <p:nvPr/>
        </p:nvCxnSpPr>
        <p:spPr bwMode="gray">
          <a:xfrm>
            <a:off x="5781222" y="3079437"/>
            <a:ext cx="392562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C4AABFB-6BBB-1957-5DE2-E1799C62091F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 bwMode="gray">
          <a:xfrm flipV="1">
            <a:off x="4467111" y="3404210"/>
            <a:ext cx="135280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9C4CB4-1325-E5EC-2A78-804632B5AEC7}"/>
              </a:ext>
            </a:extLst>
          </p:cNvPr>
          <p:cNvCxnSpPr>
            <a:cxnSpLocks/>
            <a:stCxn id="127" idx="5"/>
            <a:endCxn id="109" idx="1"/>
          </p:cNvCxnSpPr>
          <p:nvPr/>
        </p:nvCxnSpPr>
        <p:spPr bwMode="gray">
          <a:xfrm>
            <a:off x="5142759" y="3404210"/>
            <a:ext cx="207288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A4C83-8575-D2AC-6986-6DEE2C1E932B}"/>
              </a:ext>
            </a:extLst>
          </p:cNvPr>
          <p:cNvCxnSpPr>
            <a:cxnSpLocks/>
            <a:stCxn id="110" idx="0"/>
            <a:endCxn id="129" idx="5"/>
          </p:cNvCxnSpPr>
          <p:nvPr/>
        </p:nvCxnSpPr>
        <p:spPr bwMode="gray">
          <a:xfrm flipH="1" flipV="1">
            <a:off x="4755143" y="3404210"/>
            <a:ext cx="139648" cy="175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942E0B-F891-9D54-543F-71BEEA87E096}"/>
              </a:ext>
            </a:extLst>
          </p:cNvPr>
          <p:cNvCxnSpPr>
            <a:cxnSpLocks/>
            <a:stCxn id="108" idx="3"/>
            <a:endCxn id="123" idx="7"/>
          </p:cNvCxnSpPr>
          <p:nvPr/>
        </p:nvCxnSpPr>
        <p:spPr bwMode="gray">
          <a:xfrm flipH="1">
            <a:off x="5967539" y="3404210"/>
            <a:ext cx="206245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A803E1-7DB3-7257-5211-C4B8F90F88EF}"/>
              </a:ext>
            </a:extLst>
          </p:cNvPr>
          <p:cNvCxnSpPr>
            <a:cxnSpLocks/>
            <a:stCxn id="108" idx="5"/>
            <a:endCxn id="135" idx="1"/>
          </p:cNvCxnSpPr>
          <p:nvPr/>
        </p:nvCxnSpPr>
        <p:spPr bwMode="gray">
          <a:xfrm>
            <a:off x="6326536" y="3404210"/>
            <a:ext cx="170487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415DD0B-99C0-96B1-DDD4-EEE0213B367A}"/>
              </a:ext>
            </a:extLst>
          </p:cNvPr>
          <p:cNvCxnSpPr>
            <a:cxnSpLocks/>
            <a:stCxn id="109" idx="3"/>
          </p:cNvCxnSpPr>
          <p:nvPr/>
        </p:nvCxnSpPr>
        <p:spPr bwMode="gray">
          <a:xfrm flipH="1">
            <a:off x="5279796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807EADF-3D3A-E50D-9FBF-19343A1570B8}"/>
              </a:ext>
            </a:extLst>
          </p:cNvPr>
          <p:cNvCxnSpPr>
            <a:cxnSpLocks/>
            <a:stCxn id="109" idx="5"/>
          </p:cNvCxnSpPr>
          <p:nvPr/>
        </p:nvCxnSpPr>
        <p:spPr bwMode="gray">
          <a:xfrm>
            <a:off x="5502799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01F6B1-4FD0-39C6-65C3-B95A2935179C}"/>
              </a:ext>
            </a:extLst>
          </p:cNvPr>
          <p:cNvCxnSpPr>
            <a:cxnSpLocks/>
            <a:stCxn id="110" idx="3"/>
          </p:cNvCxnSpPr>
          <p:nvPr/>
        </p:nvCxnSpPr>
        <p:spPr bwMode="gray">
          <a:xfrm flipH="1">
            <a:off x="4755143" y="3764250"/>
            <a:ext cx="63272" cy="91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6BEE361-0CC3-7E58-E2CA-4C452D8E9630}"/>
              </a:ext>
            </a:extLst>
          </p:cNvPr>
          <p:cNvCxnSpPr>
            <a:cxnSpLocks/>
            <a:stCxn id="110" idx="5"/>
          </p:cNvCxnSpPr>
          <p:nvPr/>
        </p:nvCxnSpPr>
        <p:spPr bwMode="gray">
          <a:xfrm>
            <a:off x="4971167" y="3764250"/>
            <a:ext cx="63222" cy="7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9F9862-1F53-4BD9-E2F1-475C53A011E8}"/>
              </a:ext>
            </a:extLst>
          </p:cNvPr>
          <p:cNvCxnSpPr>
            <a:cxnSpLocks/>
            <a:stCxn id="130" idx="5"/>
          </p:cNvCxnSpPr>
          <p:nvPr/>
        </p:nvCxnSpPr>
        <p:spPr bwMode="gray">
          <a:xfrm>
            <a:off x="4467111" y="3764250"/>
            <a:ext cx="89185" cy="60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57ED4E7-A381-6F51-9280-80CD9C0AAEDC}"/>
              </a:ext>
            </a:extLst>
          </p:cNvPr>
          <p:cNvSpPr/>
          <p:nvPr/>
        </p:nvSpPr>
        <p:spPr bwMode="gray">
          <a:xfrm>
            <a:off x="578315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F640A0-D169-FCF8-8E78-2049E9D00E1B}"/>
              </a:ext>
            </a:extLst>
          </p:cNvPr>
          <p:cNvCxnSpPr>
            <a:cxnSpLocks/>
            <a:stCxn id="123" idx="3"/>
          </p:cNvCxnSpPr>
          <p:nvPr/>
        </p:nvCxnSpPr>
        <p:spPr bwMode="gray">
          <a:xfrm flipH="1">
            <a:off x="5736531" y="3764250"/>
            <a:ext cx="78256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796236-0C3F-76CF-E680-D62557B3DB2A}"/>
              </a:ext>
            </a:extLst>
          </p:cNvPr>
          <p:cNvCxnSpPr>
            <a:cxnSpLocks/>
            <a:stCxn id="123" idx="5"/>
          </p:cNvCxnSpPr>
          <p:nvPr/>
        </p:nvCxnSpPr>
        <p:spPr bwMode="gray">
          <a:xfrm>
            <a:off x="5967539" y="3764250"/>
            <a:ext cx="73957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3D73A-9D1E-B868-4E55-92CD4A2414B0}"/>
              </a:ext>
            </a:extLst>
          </p:cNvPr>
          <p:cNvCxnSpPr>
            <a:cxnSpLocks/>
            <a:stCxn id="135" idx="5"/>
          </p:cNvCxnSpPr>
          <p:nvPr/>
        </p:nvCxnSpPr>
        <p:spPr bwMode="gray">
          <a:xfrm>
            <a:off x="6649775" y="3764250"/>
            <a:ext cx="67601" cy="91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14EB306-3D13-25BC-DFCB-4EFDC44B6BBC}"/>
              </a:ext>
            </a:extLst>
          </p:cNvPr>
          <p:cNvSpPr/>
          <p:nvPr/>
        </p:nvSpPr>
        <p:spPr bwMode="gray">
          <a:xfrm>
            <a:off x="4958371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04F9D05-522A-CD25-25AC-C8A5B4582B69}"/>
              </a:ext>
            </a:extLst>
          </p:cNvPr>
          <p:cNvCxnSpPr>
            <a:cxnSpLocks/>
            <a:stCxn id="127" idx="2"/>
            <a:endCxn id="129" idx="6"/>
          </p:cNvCxnSpPr>
          <p:nvPr/>
        </p:nvCxnSpPr>
        <p:spPr bwMode="gray">
          <a:xfrm flipH="1">
            <a:off x="4786779" y="3327834"/>
            <a:ext cx="1715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DE58DABA-AF67-2484-8027-1C1FCFDF2CF6}"/>
              </a:ext>
            </a:extLst>
          </p:cNvPr>
          <p:cNvSpPr/>
          <p:nvPr/>
        </p:nvSpPr>
        <p:spPr bwMode="gray">
          <a:xfrm>
            <a:off x="4570755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BDE7D02-8A1B-23A8-7540-E4C6DAFB4392}"/>
              </a:ext>
            </a:extLst>
          </p:cNvPr>
          <p:cNvSpPr/>
          <p:nvPr/>
        </p:nvSpPr>
        <p:spPr bwMode="gray">
          <a:xfrm>
            <a:off x="4282723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837449-9384-0A1B-CAA7-9E5239861A90}"/>
              </a:ext>
            </a:extLst>
          </p:cNvPr>
          <p:cNvCxnSpPr>
            <a:cxnSpLocks/>
            <a:stCxn id="130" idx="2"/>
            <a:endCxn id="132" idx="6"/>
          </p:cNvCxnSpPr>
          <p:nvPr/>
        </p:nvCxnSpPr>
        <p:spPr bwMode="gray">
          <a:xfrm flipH="1">
            <a:off x="4122882" y="3687874"/>
            <a:ext cx="159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551BEB6-5674-7DF6-B533-3D5ADAAFB59E}"/>
              </a:ext>
            </a:extLst>
          </p:cNvPr>
          <p:cNvSpPr/>
          <p:nvPr/>
        </p:nvSpPr>
        <p:spPr bwMode="gray">
          <a:xfrm>
            <a:off x="3923456" y="3579862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0F5A4B7-107E-5E93-9FF7-E469F9BDF1C7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 flipH="1">
            <a:off x="3897249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8F8985-49FC-DCEC-B9AE-0ABC33BAD61B}"/>
              </a:ext>
            </a:extLst>
          </p:cNvPr>
          <p:cNvCxnSpPr>
            <a:cxnSpLocks/>
            <a:stCxn id="132" idx="5"/>
          </p:cNvCxnSpPr>
          <p:nvPr/>
        </p:nvCxnSpPr>
        <p:spPr bwMode="gray">
          <a:xfrm>
            <a:off x="4093677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E6347F-0089-D413-214A-AA5C90C70E21}"/>
              </a:ext>
            </a:extLst>
          </p:cNvPr>
          <p:cNvSpPr/>
          <p:nvPr/>
        </p:nvSpPr>
        <p:spPr bwMode="gray">
          <a:xfrm>
            <a:off x="6465387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6F3A8C2-B7CC-EEFA-162D-74CC5FF5C372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 bwMode="gray">
          <a:xfrm flipH="1">
            <a:off x="6360976" y="3687874"/>
            <a:ext cx="104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7EB600F1-6967-B424-4DC4-2F8639ED3268}"/>
              </a:ext>
            </a:extLst>
          </p:cNvPr>
          <p:cNvSpPr/>
          <p:nvPr/>
        </p:nvSpPr>
        <p:spPr bwMode="gray">
          <a:xfrm>
            <a:off x="6144952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131FFB2-18B1-00A5-6252-CA060AB46270}"/>
              </a:ext>
            </a:extLst>
          </p:cNvPr>
          <p:cNvCxnSpPr>
            <a:cxnSpLocks/>
            <a:stCxn id="137" idx="3"/>
          </p:cNvCxnSpPr>
          <p:nvPr/>
        </p:nvCxnSpPr>
        <p:spPr bwMode="gray">
          <a:xfrm flipH="1">
            <a:off x="6113366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56218B-5BEB-9334-A61F-E262F3826CD2}"/>
              </a:ext>
            </a:extLst>
          </p:cNvPr>
          <p:cNvCxnSpPr>
            <a:cxnSpLocks/>
            <a:stCxn id="137" idx="5"/>
          </p:cNvCxnSpPr>
          <p:nvPr/>
        </p:nvCxnSpPr>
        <p:spPr bwMode="gray">
          <a:xfrm>
            <a:off x="6329340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2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88" grpId="0" animBg="1"/>
      <p:bldP spid="92" grpId="0" animBg="1"/>
      <p:bldP spid="94" grpId="0" animBg="1"/>
      <p:bldP spid="95" grpId="0" animBg="1"/>
      <p:bldP spid="97" grpId="0" animBg="1"/>
      <p:bldP spid="100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23" grpId="0" animBg="1"/>
      <p:bldP spid="127" grpId="0" animBg="1"/>
      <p:bldP spid="129" grpId="0" animBg="1"/>
      <p:bldP spid="130" grpId="0" animBg="1"/>
      <p:bldP spid="132" grpId="0" animBg="1"/>
      <p:bldP spid="135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92A66-AA2A-5C7B-0E24-B599BA64AF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827857"/>
          </a:xfrm>
        </p:spPr>
        <p:txBody>
          <a:bodyPr/>
          <a:lstStyle/>
          <a:p>
            <a:r>
              <a:rPr lang="de-DE" b="1" dirty="0"/>
              <a:t>Beobachtungen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Suche ist identisch zu normalen Suchbäumen!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Farbe der Kante kann eindeutig in Farbe des </a:t>
            </a:r>
            <a:r>
              <a:rPr lang="de-DE" sz="1200" dirty="0" err="1"/>
              <a:t>Kindknotens</a:t>
            </a:r>
            <a:r>
              <a:rPr lang="de-DE" sz="1200" dirty="0"/>
              <a:t> kodiert werden!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51C97-0B83-FCF5-9AE0-0B542115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15DA6B3-4498-B78A-57F5-3D7E67ABBB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24" y="2067694"/>
            <a:ext cx="3380730" cy="194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DD2F2ED-9EEB-D5AB-F6FB-8C1F18FA8E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067694"/>
            <a:ext cx="3623096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52F66-839A-4A60-B026-114A83118A1F}"/>
              </a:ext>
            </a:extLst>
          </p:cNvPr>
          <p:cNvSpPr txBox="1"/>
          <p:nvPr/>
        </p:nvSpPr>
        <p:spPr bwMode="gray">
          <a:xfrm>
            <a:off x="5227562" y="402688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866171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678B4-DF40-5B80-AF39-914C7D62B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51539" cy="3795662"/>
          </a:xfrm>
        </p:spPr>
        <p:txBody>
          <a:bodyPr/>
          <a:lstStyle/>
          <a:p>
            <a:r>
              <a:rPr lang="de-DE" b="1" dirty="0"/>
              <a:t>Grundlegende Strategie</a:t>
            </a:r>
            <a:r>
              <a:rPr lang="de-DE" dirty="0"/>
              <a:t>: Erhalte die 1-1 Korrespondenz mit 2-3 Bäumen!</a:t>
            </a:r>
          </a:p>
          <a:p>
            <a:r>
              <a:rPr lang="de-DE" b="1" dirty="0"/>
              <a:t>Konkret:</a:t>
            </a:r>
          </a:p>
          <a:p>
            <a:pPr lvl="1"/>
            <a:r>
              <a:rPr lang="de-DE" sz="1200" b="1" dirty="0"/>
              <a:t>Symmetrische Ordnung</a:t>
            </a:r>
            <a:r>
              <a:rPr lang="de-DE" sz="1200" dirty="0"/>
              <a:t>: Alle Knoten bleiben in der richtigen Reihenfolge</a:t>
            </a:r>
          </a:p>
          <a:p>
            <a:pPr lvl="1"/>
            <a:r>
              <a:rPr lang="de-DE" sz="1200" b="1" dirty="0"/>
              <a:t>Perfekte Balance</a:t>
            </a:r>
            <a:r>
              <a:rPr lang="de-DE" sz="1200" dirty="0"/>
              <a:t>: Jeder Pfad von der Wurzel zu null links hat die gleiche Anzahl schwarzer Kanten</a:t>
            </a:r>
          </a:p>
          <a:p>
            <a:r>
              <a:rPr lang="de-DE" b="1" dirty="0"/>
              <a:t>Problemfälle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Lösung</a:t>
            </a:r>
            <a:r>
              <a:rPr lang="de-DE" dirty="0"/>
              <a:t>: Anwendung von elementaren Operationen </a:t>
            </a:r>
            <a:r>
              <a:rPr lang="de-DE" b="1" dirty="0"/>
              <a:t>Rotation</a:t>
            </a:r>
            <a:r>
              <a:rPr lang="de-DE" dirty="0"/>
              <a:t> und </a:t>
            </a:r>
            <a:r>
              <a:rPr lang="de-DE" b="1" dirty="0"/>
              <a:t>Farbwechsel</a:t>
            </a:r>
          </a:p>
          <a:p>
            <a:pPr lvl="1"/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CB0E1-A80B-7BD0-E1C5-560E076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42F0C-3E8A-BA80-7AD2-CABA0AC602FB}"/>
              </a:ext>
            </a:extLst>
          </p:cNvPr>
          <p:cNvGrpSpPr/>
          <p:nvPr/>
        </p:nvGrpSpPr>
        <p:grpSpPr>
          <a:xfrm>
            <a:off x="1187624" y="3218505"/>
            <a:ext cx="834489" cy="674928"/>
            <a:chOff x="1187624" y="3147814"/>
            <a:chExt cx="834489" cy="6749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61C62-4BA0-2405-F9EC-4E893479E27F}"/>
                </a:ext>
              </a:extLst>
            </p:cNvPr>
            <p:cNvSpPr/>
            <p:nvPr/>
          </p:nvSpPr>
          <p:spPr bwMode="gray">
            <a:xfrm>
              <a:off x="1490320" y="32647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EF8CAE-A07B-3B36-4DDA-CD47074C7DC3}"/>
                </a:ext>
              </a:extLst>
            </p:cNvPr>
            <p:cNvCxnSpPr>
              <a:cxnSpLocks/>
              <a:endCxn id="5" idx="1"/>
            </p:cNvCxnSpPr>
            <p:nvPr/>
          </p:nvCxnSpPr>
          <p:spPr bwMode="gray">
            <a:xfrm>
              <a:off x="1403648" y="3147814"/>
              <a:ext cx="118308" cy="14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907EE3-48F1-D2DF-15D8-C793AD5053E1}"/>
                </a:ext>
              </a:extLst>
            </p:cNvPr>
            <p:cNvCxnSpPr>
              <a:cxnSpLocks/>
              <a:stCxn id="5" idx="3"/>
              <a:endCxn id="9" idx="7"/>
            </p:cNvCxnSpPr>
            <p:nvPr/>
          </p:nvCxnSpPr>
          <p:spPr bwMode="gray">
            <a:xfrm flipH="1">
              <a:off x="1433685" y="3449124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01FD15-AB29-E06F-56D6-F31699E30300}"/>
                </a:ext>
              </a:extLst>
            </p:cNvPr>
            <p:cNvCxnSpPr>
              <a:cxnSpLocks/>
              <a:stCxn id="5" idx="5"/>
              <a:endCxn id="15" idx="1"/>
            </p:cNvCxnSpPr>
            <p:nvPr/>
          </p:nvCxnSpPr>
          <p:spPr bwMode="gray">
            <a:xfrm>
              <a:off x="1674708" y="3449124"/>
              <a:ext cx="94908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FC718C-1863-EA78-DA60-024A08DD9AEB}"/>
                </a:ext>
              </a:extLst>
            </p:cNvPr>
            <p:cNvSpPr/>
            <p:nvPr/>
          </p:nvSpPr>
          <p:spPr bwMode="gray">
            <a:xfrm>
              <a:off x="1249297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E01EAB-AA28-3714-C1D1-EAA305C7AD36}"/>
                </a:ext>
              </a:extLst>
            </p:cNvPr>
            <p:cNvCxnSpPr>
              <a:cxnSpLocks/>
              <a:stCxn id="9" idx="3"/>
            </p:cNvCxnSpPr>
            <p:nvPr/>
          </p:nvCxnSpPr>
          <p:spPr bwMode="gray">
            <a:xfrm flipH="1">
              <a:off x="1187624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CDB91E-A7A7-4B9B-BB82-9DECE542DB78}"/>
                </a:ext>
              </a:extLst>
            </p:cNvPr>
            <p:cNvCxnSpPr>
              <a:cxnSpLocks/>
              <a:stCxn id="9" idx="5"/>
            </p:cNvCxnSpPr>
            <p:nvPr/>
          </p:nvCxnSpPr>
          <p:spPr bwMode="gray">
            <a:xfrm>
              <a:off x="1433685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026422-0C49-7B79-6C3A-3A68595766D8}"/>
                </a:ext>
              </a:extLst>
            </p:cNvPr>
            <p:cNvSpPr/>
            <p:nvPr/>
          </p:nvSpPr>
          <p:spPr bwMode="gray">
            <a:xfrm>
              <a:off x="1737980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0EF335-92AC-C495-46D0-59338BB3708A}"/>
                </a:ext>
              </a:extLst>
            </p:cNvPr>
            <p:cNvCxnSpPr>
              <a:cxnSpLocks/>
              <a:stCxn id="15" idx="3"/>
            </p:cNvCxnSpPr>
            <p:nvPr/>
          </p:nvCxnSpPr>
          <p:spPr bwMode="gray">
            <a:xfrm flipH="1">
              <a:off x="1676307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664DF7-5AAD-0FD9-7F4D-C46E9ED4589D}"/>
                </a:ext>
              </a:extLst>
            </p:cNvPr>
            <p:cNvCxnSpPr>
              <a:cxnSpLocks/>
              <a:stCxn id="15" idx="5"/>
            </p:cNvCxnSpPr>
            <p:nvPr/>
          </p:nvCxnSpPr>
          <p:spPr bwMode="gray">
            <a:xfrm>
              <a:off x="1922368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CC43FE-1607-0777-AF81-5FD39A714990}"/>
              </a:ext>
            </a:extLst>
          </p:cNvPr>
          <p:cNvGrpSpPr/>
          <p:nvPr/>
        </p:nvGrpSpPr>
        <p:grpSpPr>
          <a:xfrm>
            <a:off x="2841135" y="3233305"/>
            <a:ext cx="834489" cy="645329"/>
            <a:chOff x="2588058" y="3145777"/>
            <a:chExt cx="834489" cy="6453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3BDF47-506A-A499-12B9-A1F6C769D2B8}"/>
                </a:ext>
              </a:extLst>
            </p:cNvPr>
            <p:cNvSpPr/>
            <p:nvPr/>
          </p:nvSpPr>
          <p:spPr bwMode="gray">
            <a:xfrm>
              <a:off x="2890754" y="3233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5F71DE-BCB6-AD69-BAD2-25BE7F877ADB}"/>
                </a:ext>
              </a:extLst>
            </p:cNvPr>
            <p:cNvCxnSpPr>
              <a:cxnSpLocks/>
              <a:endCxn id="23" idx="7"/>
            </p:cNvCxnSpPr>
            <p:nvPr/>
          </p:nvCxnSpPr>
          <p:spPr bwMode="gray">
            <a:xfrm flipH="1">
              <a:off x="3075142" y="3145777"/>
              <a:ext cx="94908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E61FEA-24B7-C19A-396B-069219662F11}"/>
                </a:ext>
              </a:extLst>
            </p:cNvPr>
            <p:cNvCxnSpPr>
              <a:cxnSpLocks/>
              <a:stCxn id="23" idx="3"/>
              <a:endCxn id="27" idx="7"/>
            </p:cNvCxnSpPr>
            <p:nvPr/>
          </p:nvCxnSpPr>
          <p:spPr bwMode="gray">
            <a:xfrm flipH="1">
              <a:off x="2834119" y="3417488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9840FB-B796-5C2E-75B0-E245E47ED583}"/>
                </a:ext>
              </a:extLst>
            </p:cNvPr>
            <p:cNvCxnSpPr>
              <a:cxnSpLocks/>
              <a:stCxn id="23" idx="5"/>
              <a:endCxn id="30" idx="1"/>
            </p:cNvCxnSpPr>
            <p:nvPr/>
          </p:nvCxnSpPr>
          <p:spPr bwMode="gray">
            <a:xfrm>
              <a:off x="3075142" y="3417488"/>
              <a:ext cx="9490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ADF388-E768-49A0-E60B-F84F7064EBBD}"/>
                </a:ext>
              </a:extLst>
            </p:cNvPr>
            <p:cNvSpPr/>
            <p:nvPr/>
          </p:nvSpPr>
          <p:spPr bwMode="gray">
            <a:xfrm>
              <a:off x="2649731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F83AE2-412B-6021-5591-81CAB4D286C7}"/>
                </a:ext>
              </a:extLst>
            </p:cNvPr>
            <p:cNvCxnSpPr>
              <a:cxnSpLocks/>
              <a:stCxn id="27" idx="3"/>
            </p:cNvCxnSpPr>
            <p:nvPr/>
          </p:nvCxnSpPr>
          <p:spPr bwMode="gray">
            <a:xfrm flipH="1">
              <a:off x="2588058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DB84D6-8172-FE8F-01BD-95CAF5A73923}"/>
                </a:ext>
              </a:extLst>
            </p:cNvPr>
            <p:cNvCxnSpPr>
              <a:cxnSpLocks/>
              <a:stCxn id="27" idx="5"/>
            </p:cNvCxnSpPr>
            <p:nvPr/>
          </p:nvCxnSpPr>
          <p:spPr bwMode="gray">
            <a:xfrm>
              <a:off x="2834119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4B0B4B-859C-5791-8975-9B03624442F2}"/>
                </a:ext>
              </a:extLst>
            </p:cNvPr>
            <p:cNvSpPr/>
            <p:nvPr/>
          </p:nvSpPr>
          <p:spPr bwMode="gray">
            <a:xfrm>
              <a:off x="3138414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816C5-9E1C-BBD4-52F6-9A9BE2ED5BA1}"/>
                </a:ext>
              </a:extLst>
            </p:cNvPr>
            <p:cNvCxnSpPr>
              <a:cxnSpLocks/>
              <a:stCxn id="30" idx="3"/>
            </p:cNvCxnSpPr>
            <p:nvPr/>
          </p:nvCxnSpPr>
          <p:spPr bwMode="gray">
            <a:xfrm flipH="1">
              <a:off x="3076741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6BD51C-3CB1-D320-2097-8D43C8EF3AC7}"/>
                </a:ext>
              </a:extLst>
            </p:cNvPr>
            <p:cNvCxnSpPr>
              <a:cxnSpLocks/>
              <a:stCxn id="30" idx="5"/>
            </p:cNvCxnSpPr>
            <p:nvPr/>
          </p:nvCxnSpPr>
          <p:spPr bwMode="gray">
            <a:xfrm>
              <a:off x="3322802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ABEC3A-B636-DE93-F40D-6C306B973D38}"/>
              </a:ext>
            </a:extLst>
          </p:cNvPr>
          <p:cNvGrpSpPr/>
          <p:nvPr/>
        </p:nvGrpSpPr>
        <p:grpSpPr>
          <a:xfrm>
            <a:off x="4494646" y="3146795"/>
            <a:ext cx="834709" cy="818348"/>
            <a:chOff x="3798716" y="3147814"/>
            <a:chExt cx="834709" cy="81834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C22B43-95BF-5C36-1716-2BFBB7E52206}"/>
                </a:ext>
              </a:extLst>
            </p:cNvPr>
            <p:cNvSpPr/>
            <p:nvPr/>
          </p:nvSpPr>
          <p:spPr bwMode="gray">
            <a:xfrm>
              <a:off x="4101412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E8AD8F-489E-7A6B-5C4C-040377CF81CA}"/>
                </a:ext>
              </a:extLst>
            </p:cNvPr>
            <p:cNvCxnSpPr>
              <a:cxnSpLocks/>
              <a:stCxn id="46" idx="3"/>
              <a:endCxn id="50" idx="7"/>
            </p:cNvCxnSpPr>
            <p:nvPr/>
          </p:nvCxnSpPr>
          <p:spPr bwMode="gray">
            <a:xfrm flipH="1">
              <a:off x="4044777" y="3592544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44A92A-519F-4056-DEE5-855EE591D016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4285800" y="3592544"/>
              <a:ext cx="106653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94C13F-FA6D-5ACE-2121-82BE298E9F2C}"/>
                </a:ext>
              </a:extLst>
            </p:cNvPr>
            <p:cNvSpPr/>
            <p:nvPr/>
          </p:nvSpPr>
          <p:spPr bwMode="gray">
            <a:xfrm>
              <a:off x="3860389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EB6E40-9A4C-0A03-DAFE-E5092D533878}"/>
                </a:ext>
              </a:extLst>
            </p:cNvPr>
            <p:cNvCxnSpPr>
              <a:cxnSpLocks/>
              <a:stCxn id="50" idx="3"/>
            </p:cNvCxnSpPr>
            <p:nvPr/>
          </p:nvCxnSpPr>
          <p:spPr bwMode="gray">
            <a:xfrm flipH="1">
              <a:off x="3798716" y="384720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1732E3-6BBB-17D3-EAA4-53541414108E}"/>
                </a:ext>
              </a:extLst>
            </p:cNvPr>
            <p:cNvCxnSpPr>
              <a:cxnSpLocks/>
              <a:stCxn id="50" idx="5"/>
            </p:cNvCxnSpPr>
            <p:nvPr/>
          </p:nvCxnSpPr>
          <p:spPr bwMode="gray">
            <a:xfrm>
              <a:off x="4044777" y="384720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F12682-11A0-6E18-DBF2-CEC1F1196E5C}"/>
                </a:ext>
              </a:extLst>
            </p:cNvPr>
            <p:cNvSpPr/>
            <p:nvPr/>
          </p:nvSpPr>
          <p:spPr bwMode="gray">
            <a:xfrm>
              <a:off x="4349292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502066-E2E3-61DE-E8A0-CDF5F37D03ED}"/>
                </a:ext>
              </a:extLst>
            </p:cNvPr>
            <p:cNvCxnSpPr>
              <a:cxnSpLocks/>
              <a:stCxn id="53" idx="3"/>
              <a:endCxn id="46" idx="7"/>
            </p:cNvCxnSpPr>
            <p:nvPr/>
          </p:nvCxnSpPr>
          <p:spPr bwMode="gray">
            <a:xfrm flipH="1">
              <a:off x="4285800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6EF8D0-1D95-CAD0-172A-7F416A4505C0}"/>
                </a:ext>
              </a:extLst>
            </p:cNvPr>
            <p:cNvCxnSpPr>
              <a:cxnSpLocks/>
              <a:stCxn id="53" idx="5"/>
            </p:cNvCxnSpPr>
            <p:nvPr/>
          </p:nvCxnSpPr>
          <p:spPr bwMode="gray">
            <a:xfrm>
              <a:off x="4533680" y="3332202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12B64D2-06EA-308A-79CF-3866785C4C28}"/>
              </a:ext>
            </a:extLst>
          </p:cNvPr>
          <p:cNvGrpSpPr/>
          <p:nvPr/>
        </p:nvGrpSpPr>
        <p:grpSpPr>
          <a:xfrm>
            <a:off x="6148378" y="3148026"/>
            <a:ext cx="583862" cy="815887"/>
            <a:chOff x="5212274" y="3147814"/>
            <a:chExt cx="583862" cy="81588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D4E032E-251F-8043-81C9-6615ED5589EE}"/>
                </a:ext>
              </a:extLst>
            </p:cNvPr>
            <p:cNvSpPr/>
            <p:nvPr/>
          </p:nvSpPr>
          <p:spPr bwMode="gray">
            <a:xfrm>
              <a:off x="5280434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34EE84-514F-985C-4775-14E699D0B2ED}"/>
                </a:ext>
              </a:extLst>
            </p:cNvPr>
            <p:cNvCxnSpPr>
              <a:cxnSpLocks/>
              <a:stCxn id="68" idx="3"/>
            </p:cNvCxnSpPr>
            <p:nvPr/>
          </p:nvCxnSpPr>
          <p:spPr bwMode="gray">
            <a:xfrm flipH="1">
              <a:off x="5212274" y="3592544"/>
              <a:ext cx="99796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BFE131-728C-0155-6AD8-0A10BD1E06FE}"/>
                </a:ext>
              </a:extLst>
            </p:cNvPr>
            <p:cNvCxnSpPr>
              <a:cxnSpLocks/>
              <a:stCxn id="68" idx="5"/>
              <a:endCxn id="71" idx="1"/>
            </p:cNvCxnSpPr>
            <p:nvPr/>
          </p:nvCxnSpPr>
          <p:spPr bwMode="gray">
            <a:xfrm>
              <a:off x="5464822" y="3592544"/>
              <a:ext cx="9512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CE8AD1A-13BB-701B-00A9-829D91BD2956}"/>
                </a:ext>
              </a:extLst>
            </p:cNvPr>
            <p:cNvSpPr/>
            <p:nvPr/>
          </p:nvSpPr>
          <p:spPr bwMode="gray">
            <a:xfrm>
              <a:off x="5528314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9998A48-130D-1D1A-86B5-F20A4B924B67}"/>
                </a:ext>
              </a:extLst>
            </p:cNvPr>
            <p:cNvCxnSpPr>
              <a:cxnSpLocks/>
              <a:stCxn id="71" idx="3"/>
            </p:cNvCxnSpPr>
            <p:nvPr/>
          </p:nvCxnSpPr>
          <p:spPr bwMode="gray">
            <a:xfrm flipH="1">
              <a:off x="5476516" y="3847203"/>
              <a:ext cx="83434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5DD518-C415-25AE-4286-5B72DA20B1E6}"/>
                </a:ext>
              </a:extLst>
            </p:cNvPr>
            <p:cNvCxnSpPr>
              <a:cxnSpLocks/>
              <a:stCxn id="71" idx="5"/>
            </p:cNvCxnSpPr>
            <p:nvPr/>
          </p:nvCxnSpPr>
          <p:spPr bwMode="gray">
            <a:xfrm>
              <a:off x="5712702" y="3847203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337DB8-9B4D-5870-DFB4-64622DEC36D7}"/>
                </a:ext>
              </a:extLst>
            </p:cNvPr>
            <p:cNvSpPr/>
            <p:nvPr/>
          </p:nvSpPr>
          <p:spPr bwMode="gray">
            <a:xfrm>
              <a:off x="5528314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048FB-8A60-881E-F950-8FE406C41609}"/>
                </a:ext>
              </a:extLst>
            </p:cNvPr>
            <p:cNvCxnSpPr>
              <a:cxnSpLocks/>
              <a:stCxn id="74" idx="3"/>
              <a:endCxn id="68" idx="7"/>
            </p:cNvCxnSpPr>
            <p:nvPr/>
          </p:nvCxnSpPr>
          <p:spPr bwMode="gray">
            <a:xfrm flipH="1">
              <a:off x="5464822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6E61B2-17A3-29AF-F3B3-9D60EAE56597}"/>
                </a:ext>
              </a:extLst>
            </p:cNvPr>
            <p:cNvCxnSpPr>
              <a:cxnSpLocks/>
              <a:stCxn id="74" idx="5"/>
            </p:cNvCxnSpPr>
            <p:nvPr/>
          </p:nvCxnSpPr>
          <p:spPr bwMode="gray">
            <a:xfrm>
              <a:off x="5712702" y="3332202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BC0D206-1C53-81F9-9B6F-1AF1D7A251B2}"/>
              </a:ext>
            </a:extLst>
          </p:cNvPr>
          <p:cNvSpPr txBox="1"/>
          <p:nvPr/>
        </p:nvSpPr>
        <p:spPr bwMode="gray">
          <a:xfrm>
            <a:off x="1094276" y="399699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Rechts-neigende rote Kante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71B64C-B277-DA97-404F-FE4A32CA5BF2}"/>
              </a:ext>
            </a:extLst>
          </p:cNvPr>
          <p:cNvSpPr txBox="1"/>
          <p:nvPr/>
        </p:nvSpPr>
        <p:spPr bwMode="gray">
          <a:xfrm>
            <a:off x="2871617" y="398905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Zwei rote Kanten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44F062-2464-E84F-8CA4-BE155485501B}"/>
              </a:ext>
            </a:extLst>
          </p:cNvPr>
          <p:cNvSpPr txBox="1"/>
          <p:nvPr/>
        </p:nvSpPr>
        <p:spPr bwMode="gray">
          <a:xfrm>
            <a:off x="4525238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Links-Links Rote Kanten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D101A-7CDA-4F84-8E1D-B09DB9BF24CD}"/>
              </a:ext>
            </a:extLst>
          </p:cNvPr>
          <p:cNvSpPr txBox="1"/>
          <p:nvPr/>
        </p:nvSpPr>
        <p:spPr bwMode="gray">
          <a:xfrm>
            <a:off x="6196867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Links-Rechts Rote Kanten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09B3D0-CFE9-F609-51F4-C265BE278B92}"/>
              </a:ext>
            </a:extLst>
          </p:cNvPr>
          <p:cNvGrpSpPr/>
          <p:nvPr/>
        </p:nvGrpSpPr>
        <p:grpSpPr>
          <a:xfrm>
            <a:off x="4457560" y="2610701"/>
            <a:ext cx="573454" cy="346841"/>
            <a:chOff x="4457560" y="2610701"/>
            <a:chExt cx="573454" cy="346841"/>
          </a:xfrm>
        </p:grpSpPr>
        <p:sp>
          <p:nvSpPr>
            <p:cNvPr id="92" name="Terminator 30">
              <a:extLst>
                <a:ext uri="{FF2B5EF4-FFF2-40B4-BE49-F238E27FC236}">
                  <a16:creationId xmlns:a16="http://schemas.microsoft.com/office/drawing/2014/main" id="{96740568-82EE-53D7-4F80-16E61EDDB557}"/>
                </a:ext>
              </a:extLst>
            </p:cNvPr>
            <p:cNvSpPr/>
            <p:nvPr/>
          </p:nvSpPr>
          <p:spPr bwMode="gray">
            <a:xfrm>
              <a:off x="4457560" y="2610701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A E S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62F8AD-B9AF-6C95-76EB-A12A5A0E7449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523250" y="2830629"/>
              <a:ext cx="26567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3D031F-C0C5-AF4F-683A-F1BCE08060C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73584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8ADA20F-2875-2AC2-E38C-BE512D648BF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817600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920A84-A55E-0719-B7C9-A7E39BA1A4E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938757" y="2830629"/>
              <a:ext cx="22859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95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b="1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99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Linksrotation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371927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3903663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399286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4177253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4177253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426645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426432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406125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3546738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2263404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237688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2561270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20790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2263404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2561270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237153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1915429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</a:rPr>
              <a:t>n</a:t>
            </a:r>
            <a:r>
              <a:rPr lang="de-DE" sz="12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2"/>
          </p:cNvCxnSpPr>
          <p:nvPr/>
        </p:nvCxnSpPr>
        <p:spPr bwMode="gray">
          <a:xfrm flipH="1">
            <a:off x="2400669" y="2035911"/>
            <a:ext cx="352365" cy="256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6319" y="17875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6569FB7-70F9-A2EE-6AAD-6DC6AD92F4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043" y="2041883"/>
            <a:ext cx="3871652" cy="2104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C1971-47F1-6954-2286-410DE99D2ADE}"/>
              </a:ext>
            </a:extLst>
          </p:cNvPr>
          <p:cNvSpPr txBox="1"/>
          <p:nvPr/>
        </p:nvSpPr>
        <p:spPr bwMode="gray">
          <a:xfrm>
            <a:off x="4521642" y="419102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87490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9D7770-304A-41CC-5777-3005F186E13A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Rechtsrotation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18801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2064579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21537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2338169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2338169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242737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242524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222217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1707654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38252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4009679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352742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3711813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4009679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381994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3363838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1"/>
          </p:cNvCxnSpPr>
          <p:nvPr/>
        </p:nvCxnSpPr>
        <p:spPr bwMode="gray">
          <a:xfrm flipH="1">
            <a:off x="2400669" y="1702533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2468" y="157833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63B5E-8D94-2BDB-5A1A-78A70F7144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218" y="1997222"/>
            <a:ext cx="3948955" cy="2136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52DF5-EF54-654B-6F29-99B9E3AE6BC9}"/>
              </a:ext>
            </a:extLst>
          </p:cNvPr>
          <p:cNvSpPr txBox="1"/>
          <p:nvPr/>
        </p:nvSpPr>
        <p:spPr bwMode="gray">
          <a:xfrm>
            <a:off x="4566468" y="4161646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37892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45484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 (jeder schwarze Pfad wird um eins länger)!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Farbwechsel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1887975" y="21077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8" idx="1"/>
          </p:cNvCxnSpPr>
          <p:nvPr/>
        </p:nvCxnSpPr>
        <p:spPr bwMode="gray">
          <a:xfrm>
            <a:off x="2072363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232184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011101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416572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716118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375943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1995987" y="1991001"/>
            <a:ext cx="0" cy="116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</p:cNvCxnSpPr>
          <p:nvPr/>
        </p:nvCxnSpPr>
        <p:spPr bwMode="gray">
          <a:xfrm flipH="1">
            <a:off x="2125379" y="1930112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293608" y="18059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ED8FD-D70A-30BB-D314-CAE90AE77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452" y="2321946"/>
            <a:ext cx="3793852" cy="1867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62CE4F-F7DA-6F54-95E3-1DFBF2B4669E}"/>
              </a:ext>
            </a:extLst>
          </p:cNvPr>
          <p:cNvSpPr/>
          <p:nvPr/>
        </p:nvSpPr>
        <p:spPr bwMode="gray">
          <a:xfrm>
            <a:off x="2543766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9721BF-3892-77B6-7199-F62355C9ABA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 bwMode="gray">
          <a:xfrm flipH="1">
            <a:off x="2322683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2518A8-D36A-77B3-14B4-BB0A12B542FA}"/>
              </a:ext>
            </a:extLst>
          </p:cNvPr>
          <p:cNvCxnSpPr>
            <a:cxnSpLocks/>
            <a:stCxn id="8" idx="5"/>
            <a:endCxn id="23" idx="1"/>
          </p:cNvCxnSpPr>
          <p:nvPr/>
        </p:nvCxnSpPr>
        <p:spPr bwMode="gray">
          <a:xfrm>
            <a:off x="2728154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13">
            <a:extLst>
              <a:ext uri="{FF2B5EF4-FFF2-40B4-BE49-F238E27FC236}">
                <a16:creationId xmlns:a16="http://schemas.microsoft.com/office/drawing/2014/main" id="{3890899C-EA50-5E91-CCD9-A07C3C957EBC}"/>
              </a:ext>
            </a:extLst>
          </p:cNvPr>
          <p:cNvSpPr/>
          <p:nvPr/>
        </p:nvSpPr>
        <p:spPr bwMode="gray">
          <a:xfrm>
            <a:off x="2027700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und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3" name="Triangle 13">
            <a:extLst>
              <a:ext uri="{FF2B5EF4-FFF2-40B4-BE49-F238E27FC236}">
                <a16:creationId xmlns:a16="http://schemas.microsoft.com/office/drawing/2014/main" id="{159A1280-49BB-C560-E902-DDF545A37810}"/>
              </a:ext>
            </a:extLst>
          </p:cNvPr>
          <p:cNvSpPr/>
          <p:nvPr/>
        </p:nvSpPr>
        <p:spPr bwMode="gray">
          <a:xfrm>
            <a:off x="2687525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998739-5BF0-EEA1-31AE-0EED305FF94B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 bwMode="gray">
          <a:xfrm flipH="1">
            <a:off x="1417389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D0E4678-2BA2-3CA4-7BDE-FC2707F749C7}"/>
              </a:ext>
            </a:extLst>
          </p:cNvPr>
          <p:cNvSpPr/>
          <p:nvPr/>
        </p:nvSpPr>
        <p:spPr bwMode="gray">
          <a:xfrm>
            <a:off x="1888792" y="36415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A90B41-C431-47C3-CEDE-AAC81C0B859D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 bwMode="gray">
          <a:xfrm>
            <a:off x="2073180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B5211B4-8AB8-DC57-7B3D-E2274EA30623}"/>
              </a:ext>
            </a:extLst>
          </p:cNvPr>
          <p:cNvSpPr/>
          <p:nvPr/>
        </p:nvSpPr>
        <p:spPr bwMode="gray">
          <a:xfrm>
            <a:off x="1233001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09F87-3E02-D2BB-4823-3E688BCB52D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 bwMode="gray">
          <a:xfrm flipH="1">
            <a:off x="1011918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BEF58B-CFB3-7879-A23D-7A06F06E0E58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 bwMode="gray">
          <a:xfrm>
            <a:off x="1417389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angle 13">
            <a:extLst>
              <a:ext uri="{FF2B5EF4-FFF2-40B4-BE49-F238E27FC236}">
                <a16:creationId xmlns:a16="http://schemas.microsoft.com/office/drawing/2014/main" id="{36132A89-F22F-D1D6-1BAF-E49675BF8AB4}"/>
              </a:ext>
            </a:extLst>
          </p:cNvPr>
          <p:cNvSpPr/>
          <p:nvPr/>
        </p:nvSpPr>
        <p:spPr bwMode="gray">
          <a:xfrm>
            <a:off x="716935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30002E2-F690-470D-4456-FEB9E6F381C7}"/>
              </a:ext>
            </a:extLst>
          </p:cNvPr>
          <p:cNvSpPr/>
          <p:nvPr/>
        </p:nvSpPr>
        <p:spPr bwMode="gray">
          <a:xfrm>
            <a:off x="1376760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331A0A-A953-7B6B-483A-AEEEDA4E6529}"/>
              </a:ext>
            </a:extLst>
          </p:cNvPr>
          <p:cNvCxnSpPr>
            <a:cxnSpLocks/>
            <a:endCxn id="38" idx="0"/>
          </p:cNvCxnSpPr>
          <p:nvPr/>
        </p:nvCxnSpPr>
        <p:spPr bwMode="gray">
          <a:xfrm>
            <a:off x="1996804" y="3524751"/>
            <a:ext cx="0" cy="116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FA7BB2F-9109-7CDA-FF42-355C9FE5BA0F}"/>
              </a:ext>
            </a:extLst>
          </p:cNvPr>
          <p:cNvSpPr/>
          <p:nvPr/>
        </p:nvSpPr>
        <p:spPr bwMode="gray">
          <a:xfrm>
            <a:off x="2544583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669EEA-7BCF-D01E-1857-0363012DD772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 bwMode="gray">
          <a:xfrm flipH="1">
            <a:off x="2323500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EA0506-9F03-1CA2-ADBE-8D473B4E64F5}"/>
              </a:ext>
            </a:extLst>
          </p:cNvPr>
          <p:cNvCxnSpPr>
            <a:cxnSpLocks/>
            <a:stCxn id="48" idx="5"/>
            <a:endCxn id="56" idx="1"/>
          </p:cNvCxnSpPr>
          <p:nvPr/>
        </p:nvCxnSpPr>
        <p:spPr bwMode="gray">
          <a:xfrm>
            <a:off x="2728971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13">
            <a:extLst>
              <a:ext uri="{FF2B5EF4-FFF2-40B4-BE49-F238E27FC236}">
                <a16:creationId xmlns:a16="http://schemas.microsoft.com/office/drawing/2014/main" id="{6BB4DA41-F6E9-A6D5-B356-22A906EF9515}"/>
              </a:ext>
            </a:extLst>
          </p:cNvPr>
          <p:cNvSpPr/>
          <p:nvPr/>
        </p:nvSpPr>
        <p:spPr bwMode="gray">
          <a:xfrm>
            <a:off x="2028517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und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6" name="Triangle 13">
            <a:extLst>
              <a:ext uri="{FF2B5EF4-FFF2-40B4-BE49-F238E27FC236}">
                <a16:creationId xmlns:a16="http://schemas.microsoft.com/office/drawing/2014/main" id="{0B6E520F-AFA1-7969-2927-435CB00028FA}"/>
              </a:ext>
            </a:extLst>
          </p:cNvPr>
          <p:cNvSpPr/>
          <p:nvPr/>
        </p:nvSpPr>
        <p:spPr bwMode="gray">
          <a:xfrm>
            <a:off x="2688342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41E00-A4EB-CF27-E734-B5FE266E4666}"/>
              </a:ext>
            </a:extLst>
          </p:cNvPr>
          <p:cNvSpPr txBox="1"/>
          <p:nvPr/>
        </p:nvSpPr>
        <p:spPr bwMode="gray">
          <a:xfrm>
            <a:off x="4605151" y="4215885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166843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54" grpId="0"/>
      <p:bldP spid="8" grpId="0" animBg="1"/>
      <p:bldP spid="22" grpId="0" animBg="1"/>
      <p:bldP spid="23" grpId="0" animBg="1"/>
      <p:bldP spid="38" grpId="0" animBg="1"/>
      <p:bldP spid="40" grpId="0" animBg="1"/>
      <p:bldP spid="43" grpId="0" animBg="1"/>
      <p:bldP spid="44" grpId="0" animBg="1"/>
      <p:bldP spid="48" grpId="0" animBg="1"/>
      <p:bldP spid="55" grpId="0" animBg="1"/>
      <p:bldP spid="5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</p:spPr>
            <p:txBody>
              <a:bodyPr/>
              <a:lstStyle/>
              <a:p>
                <a:r>
                  <a:rPr lang="de-DE" b="1" dirty="0"/>
                  <a:t>Herausforderung</a:t>
                </a:r>
                <a:r>
                  <a:rPr lang="de-DE" dirty="0"/>
                  <a:t>: Garantierte Laufzeit 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!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  <a:blipFill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842310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842310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04323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04323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785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030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1: Einfügen in einen Baum mit 1 Knoten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7E9652-E24D-E3CB-81E9-F4B0C161A816}"/>
              </a:ext>
            </a:extLst>
          </p:cNvPr>
          <p:cNvSpPr/>
          <p:nvPr/>
        </p:nvSpPr>
        <p:spPr bwMode="gray">
          <a:xfrm>
            <a:off x="1475656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A857BF-0C08-F9E3-83CD-E90F466BFE5C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144407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D95CA-5CF6-C4A3-E522-7A0F7CDAE7CE}"/>
              </a:ext>
            </a:extLst>
          </p:cNvPr>
          <p:cNvCxnSpPr>
            <a:cxnSpLocks/>
            <a:stCxn id="4" idx="5"/>
          </p:cNvCxnSpPr>
          <p:nvPr/>
        </p:nvCxnSpPr>
        <p:spPr bwMode="gray">
          <a:xfrm>
            <a:off x="1660044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79612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1C211-F3B2-AA3B-3C0A-92283C5FC675}"/>
              </a:ext>
            </a:extLst>
          </p:cNvPr>
          <p:cNvSpPr/>
          <p:nvPr/>
        </p:nvSpPr>
        <p:spPr bwMode="gray">
          <a:xfrm>
            <a:off x="1442776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CE657D-308E-FDA8-E409-155B026E4600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 bwMode="gray">
          <a:xfrm flipH="1">
            <a:off x="1411140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A2A5A-DC77-8D97-C0C0-E3B3B3CE460C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1627164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AABB101-650A-A328-7435-1AAE9FE858A8}"/>
              </a:ext>
            </a:extLst>
          </p:cNvPr>
          <p:cNvSpPr/>
          <p:nvPr/>
        </p:nvSpPr>
        <p:spPr bwMode="gray">
          <a:xfrm>
            <a:off x="1226752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FE09B-2FA8-9233-FDC9-8E620E8974A7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9516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21013A-3A93-EFE3-9F32-6E49F5A9A95E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1411140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1CBADC9-C2BD-E520-BCD4-7740566FE768}"/>
              </a:ext>
            </a:extLst>
          </p:cNvPr>
          <p:cNvSpPr/>
          <p:nvPr/>
        </p:nvSpPr>
        <p:spPr bwMode="gray">
          <a:xfrm>
            <a:off x="4680012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9B8A72-E8C4-EEE4-AB30-D2A93BB95BEE}"/>
              </a:ext>
            </a:extLst>
          </p:cNvPr>
          <p:cNvCxnSpPr>
            <a:cxnSpLocks/>
            <a:stCxn id="16" idx="3"/>
          </p:cNvCxnSpPr>
          <p:nvPr/>
        </p:nvCxnSpPr>
        <p:spPr bwMode="gray">
          <a:xfrm flipH="1">
            <a:off x="4648426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E41675-EE85-2BA9-04AC-A61EF05F5282}"/>
              </a:ext>
            </a:extLst>
          </p:cNvPr>
          <p:cNvCxnSpPr>
            <a:cxnSpLocks/>
            <a:stCxn id="16" idx="5"/>
          </p:cNvCxnSpPr>
          <p:nvPr/>
        </p:nvCxnSpPr>
        <p:spPr bwMode="gray">
          <a:xfrm>
            <a:off x="486440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4283968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B49DDC-FFB1-A0C2-A587-5314B3118F25}"/>
              </a:ext>
            </a:extLst>
          </p:cNvPr>
          <p:cNvSpPr/>
          <p:nvPr/>
        </p:nvSpPr>
        <p:spPr bwMode="gray">
          <a:xfrm>
            <a:off x="4647132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CF82F3-2ABC-D8D3-8EB6-8D129635F72C}"/>
              </a:ext>
            </a:extLst>
          </p:cNvPr>
          <p:cNvCxnSpPr>
            <a:cxnSpLocks/>
            <a:stCxn id="20" idx="3"/>
            <a:endCxn id="23" idx="7"/>
          </p:cNvCxnSpPr>
          <p:nvPr/>
        </p:nvCxnSpPr>
        <p:spPr bwMode="gray">
          <a:xfrm flipH="1">
            <a:off x="4615496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324B7-4219-3BFA-6F4F-9013CF860BF8}"/>
              </a:ext>
            </a:extLst>
          </p:cNvPr>
          <p:cNvCxnSpPr>
            <a:cxnSpLocks/>
            <a:stCxn id="20" idx="5"/>
          </p:cNvCxnSpPr>
          <p:nvPr/>
        </p:nvCxnSpPr>
        <p:spPr bwMode="gray">
          <a:xfrm>
            <a:off x="4831520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A01FCB-4871-AC84-6028-E274AFB34198}"/>
              </a:ext>
            </a:extLst>
          </p:cNvPr>
          <p:cNvSpPr/>
          <p:nvPr/>
        </p:nvSpPr>
        <p:spPr bwMode="gray">
          <a:xfrm>
            <a:off x="4431108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84998-D2FC-8643-EAE1-E3BABA84F641}"/>
              </a:ext>
            </a:extLst>
          </p:cNvPr>
          <p:cNvCxnSpPr>
            <a:cxnSpLocks/>
            <a:stCxn id="23" idx="3"/>
          </p:cNvCxnSpPr>
          <p:nvPr/>
        </p:nvCxnSpPr>
        <p:spPr bwMode="gray">
          <a:xfrm flipH="1">
            <a:off x="4399522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CEAB08-1664-2098-B85B-602B8E3BFB62}"/>
              </a:ext>
            </a:extLst>
          </p:cNvPr>
          <p:cNvCxnSpPr>
            <a:cxnSpLocks/>
            <a:stCxn id="23" idx="5"/>
          </p:cNvCxnSpPr>
          <p:nvPr/>
        </p:nvCxnSpPr>
        <p:spPr bwMode="gray">
          <a:xfrm>
            <a:off x="461549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A481085-9502-33D1-6E44-6443FB37C626}"/>
              </a:ext>
            </a:extLst>
          </p:cNvPr>
          <p:cNvSpPr/>
          <p:nvPr/>
        </p:nvSpPr>
        <p:spPr bwMode="gray">
          <a:xfrm>
            <a:off x="4711598" y="3009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FAC70-443D-6113-03BF-B3BD94C3200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4679962" y="3193783"/>
            <a:ext cx="63272" cy="106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D742A8-167E-C31E-F5A3-EDC8C9A9295D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 bwMode="gray">
          <a:xfrm>
            <a:off x="4895986" y="3193783"/>
            <a:ext cx="67690" cy="129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205C6FD-4E73-C214-4B2C-097E7A4C13E9}"/>
              </a:ext>
            </a:extLst>
          </p:cNvPr>
          <p:cNvSpPr/>
          <p:nvPr/>
        </p:nvSpPr>
        <p:spPr bwMode="gray">
          <a:xfrm>
            <a:off x="4932040" y="3291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1476DC-A9B2-C7E0-D67D-DABCCC7EB14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4900454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75C37-89B7-F291-CE92-81AE1C16F670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5116428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411140" y="3062786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81CF4CE-3C06-3E25-E901-872CC038212E}"/>
              </a:ext>
            </a:extLst>
          </p:cNvPr>
          <p:cNvSpPr/>
          <p:nvPr/>
        </p:nvSpPr>
        <p:spPr bwMode="gray">
          <a:xfrm>
            <a:off x="4636363" y="256843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3766771-67B3-979D-13FE-6CED18C2C89F}"/>
              </a:ext>
            </a:extLst>
          </p:cNvPr>
          <p:cNvSpPr/>
          <p:nvPr/>
        </p:nvSpPr>
        <p:spPr bwMode="gray">
          <a:xfrm>
            <a:off x="4624204" y="3709289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1843123" y="302709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0E531-516F-8B90-8B16-19C043FDCE54}"/>
              </a:ext>
            </a:extLst>
          </p:cNvPr>
          <p:cNvSpPr txBox="1"/>
          <p:nvPr/>
        </p:nvSpPr>
        <p:spPr bwMode="gray">
          <a:xfrm>
            <a:off x="5210538" y="256843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5716453" y="315677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963676" y="3225419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46CBC8-B13D-CEB0-2443-B26C1C4428FC}"/>
              </a:ext>
            </a:extLst>
          </p:cNvPr>
          <p:cNvSpPr txBox="1"/>
          <p:nvPr/>
        </p:nvSpPr>
        <p:spPr bwMode="gray">
          <a:xfrm>
            <a:off x="5219580" y="37568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Linksrotation</a:t>
            </a:r>
          </a:p>
        </p:txBody>
      </p:sp>
    </p:spTree>
    <p:extLst>
      <p:ext uri="{BB962C8B-B14F-4D97-AF65-F5344CB8AC3E}">
        <p14:creationId xmlns:p14="http://schemas.microsoft.com/office/powerpoint/2010/main" val="4124115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1" grpId="0" animBg="1"/>
      <p:bldP spid="16" grpId="0" animBg="1"/>
      <p:bldP spid="19" grpId="0"/>
      <p:bldP spid="20" grpId="0" animBg="1"/>
      <p:bldP spid="23" grpId="0" animBg="1"/>
      <p:bldP spid="26" grpId="0" animBg="1"/>
      <p:bldP spid="32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06277-C7C4-CDF7-A72A-D69E5A6F2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764387"/>
          </a:xfrm>
        </p:spPr>
        <p:txBody>
          <a:bodyPr/>
          <a:lstStyle/>
          <a:p>
            <a:r>
              <a:rPr lang="de-DE" b="1" dirty="0"/>
              <a:t>Schritt 1</a:t>
            </a:r>
            <a:r>
              <a:rPr lang="de-DE" dirty="0"/>
              <a:t>: Färbe die neue Kante </a:t>
            </a:r>
            <a:r>
              <a:rPr lang="de-DE" dirty="0">
                <a:solidFill>
                  <a:srgbClr val="FF0000"/>
                </a:solidFill>
              </a:rPr>
              <a:t>rot</a:t>
            </a:r>
          </a:p>
          <a:p>
            <a:r>
              <a:rPr lang="de-DE" b="1" dirty="0"/>
              <a:t>Schritt 2</a:t>
            </a:r>
            <a:r>
              <a:rPr lang="de-DE" dirty="0"/>
              <a:t>: Wenn die neue Kante eine Rechtskante war: Linksrotation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1: Einfügen in einen Baum mit finalem 2-Knoten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AAD85-6FAA-4633-C2FE-75CE2C7CD5BE}"/>
              </a:ext>
            </a:extLst>
          </p:cNvPr>
          <p:cNvSpPr txBox="1"/>
          <p:nvPr/>
        </p:nvSpPr>
        <p:spPr bwMode="gray">
          <a:xfrm>
            <a:off x="4788024" y="12302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symmetrische Ordnung und perfekte Balance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75C10-0CE0-E31D-C450-013FBB8D7152}"/>
              </a:ext>
            </a:extLst>
          </p:cNvPr>
          <p:cNvCxnSpPr>
            <a:cxnSpLocks/>
          </p:cNvCxnSpPr>
          <p:nvPr/>
        </p:nvCxnSpPr>
        <p:spPr bwMode="gray">
          <a:xfrm flipH="1">
            <a:off x="3779912" y="1396949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57103E-514B-093E-CDC5-70F014FE8E09}"/>
              </a:ext>
            </a:extLst>
          </p:cNvPr>
          <p:cNvSpPr txBox="1"/>
          <p:nvPr/>
        </p:nvSpPr>
        <p:spPr bwMode="gray">
          <a:xfrm>
            <a:off x="7451851" y="156810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Farbinvarianz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3E80-70C3-42F4-F432-C657568B5124}"/>
              </a:ext>
            </a:extLst>
          </p:cNvPr>
          <p:cNvCxnSpPr>
            <a:cxnSpLocks/>
          </p:cNvCxnSpPr>
          <p:nvPr/>
        </p:nvCxnSpPr>
        <p:spPr bwMode="gray">
          <a:xfrm flipH="1">
            <a:off x="6443739" y="1734796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10084C1-155C-B0C0-837C-E0023B993923}"/>
              </a:ext>
            </a:extLst>
          </p:cNvPr>
          <p:cNvGrpSpPr/>
          <p:nvPr/>
        </p:nvGrpSpPr>
        <p:grpSpPr>
          <a:xfrm>
            <a:off x="1948079" y="2139702"/>
            <a:ext cx="1215400" cy="722545"/>
            <a:chOff x="1948079" y="2139702"/>
            <a:chExt cx="1215400" cy="72254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8E9F4D-46E6-E302-37F1-1CBCAD0ADEF1}"/>
                </a:ext>
              </a:extLst>
            </p:cNvPr>
            <p:cNvSpPr/>
            <p:nvPr/>
          </p:nvSpPr>
          <p:spPr bwMode="gray">
            <a:xfrm>
              <a:off x="2447767" y="213970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C344A9-2AFB-57A0-B80C-DD467172EEB7}"/>
                </a:ext>
              </a:extLst>
            </p:cNvPr>
            <p:cNvCxnSpPr>
              <a:cxnSpLocks/>
              <a:stCxn id="10" idx="3"/>
              <a:endCxn id="19" idx="7"/>
            </p:cNvCxnSpPr>
            <p:nvPr/>
          </p:nvCxnSpPr>
          <p:spPr bwMode="gray">
            <a:xfrm flipH="1">
              <a:off x="2164103" y="2324090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394C0C-F01A-AF5D-C638-C9DB34364A91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 bwMode="gray">
            <a:xfrm>
              <a:off x="2632155" y="2324090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10FFB5-CDB6-1A84-64F1-F10A60F63DEB}"/>
                </a:ext>
              </a:extLst>
            </p:cNvPr>
            <p:cNvSpPr/>
            <p:nvPr/>
          </p:nvSpPr>
          <p:spPr bwMode="gray">
            <a:xfrm>
              <a:off x="2915819" y="235572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B96290-354F-2084-3508-127575A869B7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 bwMode="gray">
            <a:xfrm flipH="1">
              <a:off x="2852597" y="2540114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78401C-C2BD-FFC1-17F3-B3A3C505DB5C}"/>
                </a:ext>
              </a:extLst>
            </p:cNvPr>
            <p:cNvCxnSpPr>
              <a:cxnSpLocks/>
              <a:stCxn id="13" idx="5"/>
            </p:cNvCxnSpPr>
            <p:nvPr/>
          </p:nvCxnSpPr>
          <p:spPr bwMode="gray">
            <a:xfrm>
              <a:off x="3100207" y="2540114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A07367-3539-7159-25EC-6524F79C1A15}"/>
                </a:ext>
              </a:extLst>
            </p:cNvPr>
            <p:cNvSpPr/>
            <p:nvPr/>
          </p:nvSpPr>
          <p:spPr bwMode="gray">
            <a:xfrm>
              <a:off x="2668209" y="25717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B5D6FF-16AA-2243-9C12-6E264E4DEF0F}"/>
                </a:ext>
              </a:extLst>
            </p:cNvPr>
            <p:cNvCxnSpPr>
              <a:cxnSpLocks/>
              <a:stCxn id="16" idx="3"/>
            </p:cNvCxnSpPr>
            <p:nvPr/>
          </p:nvCxnSpPr>
          <p:spPr bwMode="gray">
            <a:xfrm flipH="1">
              <a:off x="2636623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B411A0-7CB1-7093-83CC-314B6910D195}"/>
                </a:ext>
              </a:extLst>
            </p:cNvPr>
            <p:cNvCxnSpPr>
              <a:cxnSpLocks/>
              <a:stCxn id="16" idx="5"/>
            </p:cNvCxnSpPr>
            <p:nvPr/>
          </p:nvCxnSpPr>
          <p:spPr bwMode="gray">
            <a:xfrm>
              <a:off x="2852597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731BC8-C155-AED5-E8CE-1E9FF20084C1}"/>
                </a:ext>
              </a:extLst>
            </p:cNvPr>
            <p:cNvSpPr/>
            <p:nvPr/>
          </p:nvSpPr>
          <p:spPr bwMode="gray">
            <a:xfrm>
              <a:off x="1979715" y="23755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C9F4FA-650A-B007-117B-2E1DBFFEBDE4}"/>
                </a:ext>
              </a:extLst>
            </p:cNvPr>
            <p:cNvCxnSpPr>
              <a:cxnSpLocks/>
              <a:stCxn id="19" idx="3"/>
            </p:cNvCxnSpPr>
            <p:nvPr/>
          </p:nvCxnSpPr>
          <p:spPr bwMode="gray">
            <a:xfrm flipH="1">
              <a:off x="1948079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7D263A-D964-7053-65B9-74A318FEF335}"/>
                </a:ext>
              </a:extLst>
            </p:cNvPr>
            <p:cNvCxnSpPr>
              <a:cxnSpLocks/>
              <a:stCxn id="19" idx="5"/>
            </p:cNvCxnSpPr>
            <p:nvPr/>
          </p:nvCxnSpPr>
          <p:spPr bwMode="gray">
            <a:xfrm>
              <a:off x="2164103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E7FF15-272F-EA23-BF78-345C0C25DD18}"/>
              </a:ext>
            </a:extLst>
          </p:cNvPr>
          <p:cNvGrpSpPr/>
          <p:nvPr/>
        </p:nvGrpSpPr>
        <p:grpSpPr>
          <a:xfrm>
            <a:off x="1943661" y="3155361"/>
            <a:ext cx="1215400" cy="722545"/>
            <a:chOff x="1943661" y="3155361"/>
            <a:chExt cx="1215400" cy="7225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023B67-2B89-63D3-7478-EE325D5AFFD7}"/>
                </a:ext>
              </a:extLst>
            </p:cNvPr>
            <p:cNvSpPr/>
            <p:nvPr/>
          </p:nvSpPr>
          <p:spPr bwMode="gray">
            <a:xfrm>
              <a:off x="2443349" y="315536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B32A4A-D2B2-A5E5-F9AE-9D377740A3BF}"/>
                </a:ext>
              </a:extLst>
            </p:cNvPr>
            <p:cNvCxnSpPr>
              <a:cxnSpLocks/>
              <a:stCxn id="43" idx="3"/>
              <a:endCxn id="52" idx="7"/>
            </p:cNvCxnSpPr>
            <p:nvPr/>
          </p:nvCxnSpPr>
          <p:spPr bwMode="gray">
            <a:xfrm flipH="1">
              <a:off x="2159685" y="3339749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E86B26-CCBB-C52A-7A11-B7965B9A4A76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 bwMode="gray">
            <a:xfrm>
              <a:off x="2627737" y="3339749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E0ACEA3-1001-3F26-9DE1-F6A1BC1790BB}"/>
                </a:ext>
              </a:extLst>
            </p:cNvPr>
            <p:cNvSpPr/>
            <p:nvPr/>
          </p:nvSpPr>
          <p:spPr bwMode="gray">
            <a:xfrm>
              <a:off x="2911401" y="337138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9D1644B-E7CF-D9F1-A835-26CA66218428}"/>
                </a:ext>
              </a:extLst>
            </p:cNvPr>
            <p:cNvCxnSpPr>
              <a:cxnSpLocks/>
              <a:stCxn id="46" idx="3"/>
              <a:endCxn id="49" idx="7"/>
            </p:cNvCxnSpPr>
            <p:nvPr/>
          </p:nvCxnSpPr>
          <p:spPr bwMode="gray">
            <a:xfrm flipH="1">
              <a:off x="2848179" y="3555773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D8A177-ECD8-27C3-B2BA-ABB9BCB16F35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3095789" y="3555773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52E271-1F67-71D3-25B3-52645A632D2D}"/>
                </a:ext>
              </a:extLst>
            </p:cNvPr>
            <p:cNvSpPr/>
            <p:nvPr/>
          </p:nvSpPr>
          <p:spPr bwMode="gray">
            <a:xfrm>
              <a:off x="2663791" y="358740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74A50D-1186-EEC4-8C20-E645A59C125B}"/>
                </a:ext>
              </a:extLst>
            </p:cNvPr>
            <p:cNvCxnSpPr>
              <a:cxnSpLocks/>
              <a:stCxn id="49" idx="3"/>
            </p:cNvCxnSpPr>
            <p:nvPr/>
          </p:nvCxnSpPr>
          <p:spPr bwMode="gray">
            <a:xfrm flipH="1">
              <a:off x="2632205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6F2604-C5B6-03CF-AEC2-50A420C27A23}"/>
                </a:ext>
              </a:extLst>
            </p:cNvPr>
            <p:cNvCxnSpPr>
              <a:cxnSpLocks/>
              <a:stCxn id="49" idx="5"/>
            </p:cNvCxnSpPr>
            <p:nvPr/>
          </p:nvCxnSpPr>
          <p:spPr bwMode="gray">
            <a:xfrm>
              <a:off x="2848179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D72D4C-5938-E610-2932-C7C7A1A1EE16}"/>
                </a:ext>
              </a:extLst>
            </p:cNvPr>
            <p:cNvSpPr/>
            <p:nvPr/>
          </p:nvSpPr>
          <p:spPr bwMode="gray">
            <a:xfrm>
              <a:off x="1975297" y="33912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CE694-74A2-0D43-1C23-BF4E062018E0}"/>
                </a:ext>
              </a:extLst>
            </p:cNvPr>
            <p:cNvCxnSpPr>
              <a:cxnSpLocks/>
              <a:stCxn id="52" idx="3"/>
            </p:cNvCxnSpPr>
            <p:nvPr/>
          </p:nvCxnSpPr>
          <p:spPr bwMode="gray">
            <a:xfrm flipH="1">
              <a:off x="1943661" y="3575633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C711D0-3532-138E-D419-A7B561DAAB56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2159685" y="3575633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C106E86-89AC-9916-B355-5D06464695BF}"/>
              </a:ext>
            </a:extLst>
          </p:cNvPr>
          <p:cNvSpPr/>
          <p:nvPr/>
        </p:nvSpPr>
        <p:spPr bwMode="gray">
          <a:xfrm>
            <a:off x="2191321" y="35874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6EE236-0127-8DAC-DC62-C26196C17CC3}"/>
              </a:ext>
            </a:extLst>
          </p:cNvPr>
          <p:cNvCxnSpPr>
            <a:cxnSpLocks/>
            <a:stCxn id="55" idx="3"/>
          </p:cNvCxnSpPr>
          <p:nvPr/>
        </p:nvCxnSpPr>
        <p:spPr bwMode="gray">
          <a:xfrm flipH="1">
            <a:off x="2159735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8F7ECC-6E5E-E54C-DFCA-3059DDBF6127}"/>
              </a:ext>
            </a:extLst>
          </p:cNvPr>
          <p:cNvCxnSpPr>
            <a:cxnSpLocks/>
            <a:stCxn id="55" idx="5"/>
          </p:cNvCxnSpPr>
          <p:nvPr/>
        </p:nvCxnSpPr>
        <p:spPr bwMode="gray">
          <a:xfrm>
            <a:off x="2375709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13DA103-4795-C3FB-3A4F-5F0237CB27C1}"/>
              </a:ext>
            </a:extLst>
          </p:cNvPr>
          <p:cNvGrpSpPr/>
          <p:nvPr/>
        </p:nvGrpSpPr>
        <p:grpSpPr>
          <a:xfrm>
            <a:off x="2164103" y="4064880"/>
            <a:ext cx="999376" cy="722545"/>
            <a:chOff x="2164103" y="4064880"/>
            <a:chExt cx="999376" cy="72254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4C40CC-D1E7-9CE4-7ED8-21FFCB7B6492}"/>
                </a:ext>
              </a:extLst>
            </p:cNvPr>
            <p:cNvSpPr/>
            <p:nvPr/>
          </p:nvSpPr>
          <p:spPr bwMode="gray">
            <a:xfrm>
              <a:off x="2447767" y="406488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147A297-C25F-47E8-18F0-5745C73C50E0}"/>
                </a:ext>
              </a:extLst>
            </p:cNvPr>
            <p:cNvCxnSpPr>
              <a:cxnSpLocks/>
              <a:stCxn id="61" idx="3"/>
              <a:endCxn id="70" idx="7"/>
            </p:cNvCxnSpPr>
            <p:nvPr/>
          </p:nvCxnSpPr>
          <p:spPr bwMode="gray">
            <a:xfrm flipH="1">
              <a:off x="2164103" y="4249268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BACF087-4B74-BCA4-E907-153F9AE46BFD}"/>
                </a:ext>
              </a:extLst>
            </p:cNvPr>
            <p:cNvCxnSpPr>
              <a:cxnSpLocks/>
              <a:stCxn id="61" idx="5"/>
              <a:endCxn id="64" idx="1"/>
            </p:cNvCxnSpPr>
            <p:nvPr/>
          </p:nvCxnSpPr>
          <p:spPr bwMode="gray">
            <a:xfrm>
              <a:off x="2632155" y="4249268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CAA3BE-2346-1B2E-171B-376421F0A671}"/>
                </a:ext>
              </a:extLst>
            </p:cNvPr>
            <p:cNvSpPr/>
            <p:nvPr/>
          </p:nvSpPr>
          <p:spPr bwMode="gray">
            <a:xfrm>
              <a:off x="2915819" y="42809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CDAE84-9714-B5DA-9211-0383899F7672}"/>
                </a:ext>
              </a:extLst>
            </p:cNvPr>
            <p:cNvCxnSpPr>
              <a:cxnSpLocks/>
              <a:stCxn id="64" idx="3"/>
              <a:endCxn id="67" idx="7"/>
            </p:cNvCxnSpPr>
            <p:nvPr/>
          </p:nvCxnSpPr>
          <p:spPr bwMode="gray">
            <a:xfrm flipH="1">
              <a:off x="2852597" y="4465292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11F33B-EA64-ECA2-86A8-17AEF43A3AC8}"/>
                </a:ext>
              </a:extLst>
            </p:cNvPr>
            <p:cNvCxnSpPr>
              <a:cxnSpLocks/>
              <a:stCxn id="64" idx="5"/>
            </p:cNvCxnSpPr>
            <p:nvPr/>
          </p:nvCxnSpPr>
          <p:spPr bwMode="gray">
            <a:xfrm>
              <a:off x="3100207" y="4465292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73BF1B-5E1F-37F5-919E-3E1866C813BE}"/>
                </a:ext>
              </a:extLst>
            </p:cNvPr>
            <p:cNvSpPr/>
            <p:nvPr/>
          </p:nvSpPr>
          <p:spPr bwMode="gray">
            <a:xfrm>
              <a:off x="2668209" y="4496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6A190B2-201E-5B73-EA86-97FB82D14B8E}"/>
                </a:ext>
              </a:extLst>
            </p:cNvPr>
            <p:cNvCxnSpPr>
              <a:cxnSpLocks/>
              <a:stCxn id="67" idx="3"/>
            </p:cNvCxnSpPr>
            <p:nvPr/>
          </p:nvCxnSpPr>
          <p:spPr bwMode="gray">
            <a:xfrm flipH="1">
              <a:off x="2636623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237632-DB98-A78F-2BEB-7A5C844E4225}"/>
                </a:ext>
              </a:extLst>
            </p:cNvPr>
            <p:cNvCxnSpPr>
              <a:cxnSpLocks/>
              <a:stCxn id="67" idx="5"/>
            </p:cNvCxnSpPr>
            <p:nvPr/>
          </p:nvCxnSpPr>
          <p:spPr bwMode="gray">
            <a:xfrm>
              <a:off x="2852597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71AB3BC-A209-0C05-D541-A06E9370C595}"/>
              </a:ext>
            </a:extLst>
          </p:cNvPr>
          <p:cNvSpPr/>
          <p:nvPr/>
        </p:nvSpPr>
        <p:spPr bwMode="gray">
          <a:xfrm>
            <a:off x="1979715" y="43007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013B09-D555-F0FA-7F90-9551F4B71075}"/>
              </a:ext>
            </a:extLst>
          </p:cNvPr>
          <p:cNvCxnSpPr>
            <a:cxnSpLocks/>
            <a:stCxn id="70" idx="3"/>
            <a:endCxn id="76" idx="7"/>
          </p:cNvCxnSpPr>
          <p:nvPr/>
        </p:nvCxnSpPr>
        <p:spPr bwMode="gray">
          <a:xfrm flipH="1">
            <a:off x="1948079" y="4485152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B6D32C-D943-8FC8-52BF-7DF2076A0B37}"/>
              </a:ext>
            </a:extLst>
          </p:cNvPr>
          <p:cNvCxnSpPr>
            <a:cxnSpLocks/>
            <a:stCxn id="70" idx="5"/>
          </p:cNvCxnSpPr>
          <p:nvPr/>
        </p:nvCxnSpPr>
        <p:spPr bwMode="gray">
          <a:xfrm>
            <a:off x="2164103" y="4485152"/>
            <a:ext cx="63272" cy="43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45D61C6-2E7F-408F-21B9-8F44854BD7C3}"/>
              </a:ext>
            </a:extLst>
          </p:cNvPr>
          <p:cNvSpPr/>
          <p:nvPr/>
        </p:nvSpPr>
        <p:spPr bwMode="gray">
          <a:xfrm>
            <a:off x="1763691" y="44969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A89A6F-5863-6877-51F0-02A81414CE92}"/>
              </a:ext>
            </a:extLst>
          </p:cNvPr>
          <p:cNvCxnSpPr>
            <a:cxnSpLocks/>
            <a:stCxn id="76" idx="3"/>
          </p:cNvCxnSpPr>
          <p:nvPr/>
        </p:nvCxnSpPr>
        <p:spPr bwMode="gray">
          <a:xfrm flipH="1">
            <a:off x="1732105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32AE97-AC48-153B-A56B-4AA80D797B6A}"/>
              </a:ext>
            </a:extLst>
          </p:cNvPr>
          <p:cNvCxnSpPr>
            <a:cxnSpLocks/>
            <a:stCxn id="76" idx="5"/>
          </p:cNvCxnSpPr>
          <p:nvPr/>
        </p:nvCxnSpPr>
        <p:spPr bwMode="gray">
          <a:xfrm>
            <a:off x="1948079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BBCB37-AF7A-75AA-6013-8E9498611CBF}"/>
              </a:ext>
            </a:extLst>
          </p:cNvPr>
          <p:cNvGrpSpPr/>
          <p:nvPr/>
        </p:nvGrpSpPr>
        <p:grpSpPr>
          <a:xfrm>
            <a:off x="4386143" y="2139702"/>
            <a:ext cx="1049953" cy="600513"/>
            <a:chOff x="4386143" y="2139702"/>
            <a:chExt cx="1049953" cy="600513"/>
          </a:xfrm>
        </p:grpSpPr>
        <p:sp>
          <p:nvSpPr>
            <p:cNvPr id="80" name="Terminator 30">
              <a:extLst>
                <a:ext uri="{FF2B5EF4-FFF2-40B4-BE49-F238E27FC236}">
                  <a16:creationId xmlns:a16="http://schemas.microsoft.com/office/drawing/2014/main" id="{7F881ADB-5278-FB63-0B31-3AC0901D8FEA}"/>
                </a:ext>
              </a:extLst>
            </p:cNvPr>
            <p:cNvSpPr/>
            <p:nvPr/>
          </p:nvSpPr>
          <p:spPr bwMode="gray">
            <a:xfrm>
              <a:off x="4932043" y="2425114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986D2D-6C57-2C3E-E6AE-BEB105813A67}"/>
                </a:ext>
              </a:extLst>
            </p:cNvPr>
            <p:cNvSpPr/>
            <p:nvPr/>
          </p:nvSpPr>
          <p:spPr bwMode="gray">
            <a:xfrm>
              <a:off x="4716019" y="2139702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A3DCE2-FCE8-0BB7-1CE8-E4C6DFA6DD22}"/>
                </a:ext>
              </a:extLst>
            </p:cNvPr>
            <p:cNvCxnSpPr>
              <a:cxnSpLocks/>
              <a:stCxn id="81" idx="5"/>
              <a:endCxn id="80" idx="0"/>
            </p:cNvCxnSpPr>
            <p:nvPr/>
          </p:nvCxnSpPr>
          <p:spPr bwMode="gray">
            <a:xfrm>
              <a:off x="4900407" y="2324090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011DC6-C030-412E-C656-9196CBB8D53A}"/>
                </a:ext>
              </a:extLst>
            </p:cNvPr>
            <p:cNvCxnSpPr>
              <a:cxnSpLocks/>
              <a:stCxn id="81" idx="3"/>
              <a:endCxn id="95" idx="7"/>
            </p:cNvCxnSpPr>
            <p:nvPr/>
          </p:nvCxnSpPr>
          <p:spPr bwMode="gray">
            <a:xfrm flipH="1">
              <a:off x="4612375" y="2324090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05BB2D-5C87-3A5B-7158-FA8B9323DED7}"/>
                </a:ext>
              </a:extLst>
            </p:cNvPr>
            <p:cNvCxnSpPr>
              <a:cxnSpLocks/>
              <a:stCxn id="80" idx="6"/>
            </p:cNvCxnSpPr>
            <p:nvPr/>
          </p:nvCxnSpPr>
          <p:spPr bwMode="gray">
            <a:xfrm flipH="1">
              <a:off x="4945628" y="2641138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CE73DF-80BE-22A6-8876-B9E323EBFB2A}"/>
                </a:ext>
              </a:extLst>
            </p:cNvPr>
            <p:cNvCxnSpPr>
              <a:cxnSpLocks/>
              <a:stCxn id="80" idx="5"/>
            </p:cNvCxnSpPr>
            <p:nvPr/>
          </p:nvCxnSpPr>
          <p:spPr bwMode="gray">
            <a:xfrm>
              <a:off x="5188503" y="2643758"/>
              <a:ext cx="0" cy="964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614E86-EEEC-C1F4-651D-43F37ADEF84D}"/>
                </a:ext>
              </a:extLst>
            </p:cNvPr>
            <p:cNvCxnSpPr>
              <a:cxnSpLocks/>
              <a:stCxn id="80" idx="4"/>
            </p:cNvCxnSpPr>
            <p:nvPr/>
          </p:nvCxnSpPr>
          <p:spPr bwMode="gray">
            <a:xfrm>
              <a:off x="5355004" y="2641138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904923-4CEE-FDC8-8F29-40A39F2C0A53}"/>
                </a:ext>
              </a:extLst>
            </p:cNvPr>
            <p:cNvSpPr/>
            <p:nvPr/>
          </p:nvSpPr>
          <p:spPr bwMode="gray">
            <a:xfrm>
              <a:off x="4427987" y="242642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9D08DE-C568-B06C-E3FD-D1900F386D79}"/>
                </a:ext>
              </a:extLst>
            </p:cNvPr>
            <p:cNvCxnSpPr>
              <a:cxnSpLocks/>
              <a:stCxn id="95" idx="5"/>
            </p:cNvCxnSpPr>
            <p:nvPr/>
          </p:nvCxnSpPr>
          <p:spPr bwMode="gray">
            <a:xfrm>
              <a:off x="4612375" y="2610812"/>
              <a:ext cx="69853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DC3B95-A3DC-A681-7C8A-9A28BE25B8B7}"/>
                </a:ext>
              </a:extLst>
            </p:cNvPr>
            <p:cNvCxnSpPr>
              <a:cxnSpLocks/>
              <a:stCxn id="95" idx="3"/>
            </p:cNvCxnSpPr>
            <p:nvPr/>
          </p:nvCxnSpPr>
          <p:spPr bwMode="gray">
            <a:xfrm flipH="1">
              <a:off x="4386143" y="2610812"/>
              <a:ext cx="73480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15B5512-605A-30BF-1803-014C589556A9}"/>
              </a:ext>
            </a:extLst>
          </p:cNvPr>
          <p:cNvGrpSpPr/>
          <p:nvPr/>
        </p:nvGrpSpPr>
        <p:grpSpPr>
          <a:xfrm>
            <a:off x="4132147" y="4133830"/>
            <a:ext cx="1133014" cy="600513"/>
            <a:chOff x="4132147" y="4133830"/>
            <a:chExt cx="1133014" cy="600513"/>
          </a:xfrm>
        </p:grpSpPr>
        <p:sp>
          <p:nvSpPr>
            <p:cNvPr id="103" name="Terminator 30">
              <a:extLst>
                <a:ext uri="{FF2B5EF4-FFF2-40B4-BE49-F238E27FC236}">
                  <a16:creationId xmlns:a16="http://schemas.microsoft.com/office/drawing/2014/main" id="{A3DD59D1-8C65-F8B2-764C-F372BA7570D6}"/>
                </a:ext>
              </a:extLst>
            </p:cNvPr>
            <p:cNvSpPr/>
            <p:nvPr/>
          </p:nvSpPr>
          <p:spPr bwMode="gray">
            <a:xfrm>
              <a:off x="4761108" y="4419242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123AF5A-5FE0-4CA5-39CC-0C935776AD21}"/>
                </a:ext>
              </a:extLst>
            </p:cNvPr>
            <p:cNvSpPr/>
            <p:nvPr/>
          </p:nvSpPr>
          <p:spPr bwMode="gray">
            <a:xfrm>
              <a:off x="4545084" y="413383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BD0546-F85F-F2CC-43B0-34DC7148D4E5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 bwMode="gray">
            <a:xfrm>
              <a:off x="4729472" y="4318218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F48293-79A5-8EC4-0F80-DC9FAEBBCEDB}"/>
                </a:ext>
              </a:extLst>
            </p:cNvPr>
            <p:cNvCxnSpPr>
              <a:cxnSpLocks/>
              <a:stCxn id="104" idx="3"/>
            </p:cNvCxnSpPr>
            <p:nvPr/>
          </p:nvCxnSpPr>
          <p:spPr bwMode="gray">
            <a:xfrm flipH="1">
              <a:off x="4441440" y="4318218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ECEF81-EC5B-63D8-A06E-A95391BEBE24}"/>
                </a:ext>
              </a:extLst>
            </p:cNvPr>
            <p:cNvCxnSpPr>
              <a:cxnSpLocks/>
              <a:stCxn id="103" idx="6"/>
            </p:cNvCxnSpPr>
            <p:nvPr/>
          </p:nvCxnSpPr>
          <p:spPr bwMode="gray">
            <a:xfrm flipH="1">
              <a:off x="4774693" y="4635266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82B83F-A54C-AA75-C535-32BCF311F48D}"/>
                </a:ext>
              </a:extLst>
            </p:cNvPr>
            <p:cNvCxnSpPr>
              <a:cxnSpLocks/>
              <a:stCxn id="103" idx="5"/>
            </p:cNvCxnSpPr>
            <p:nvPr/>
          </p:nvCxnSpPr>
          <p:spPr bwMode="gray">
            <a:xfrm>
              <a:off x="5017568" y="4637886"/>
              <a:ext cx="0" cy="95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14C1F54-1279-14A9-C351-976FB20C1FE0}"/>
                </a:ext>
              </a:extLst>
            </p:cNvPr>
            <p:cNvCxnSpPr>
              <a:cxnSpLocks/>
              <a:stCxn id="103" idx="4"/>
            </p:cNvCxnSpPr>
            <p:nvPr/>
          </p:nvCxnSpPr>
          <p:spPr bwMode="gray">
            <a:xfrm>
              <a:off x="5184069" y="4635266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7D7220-606D-529F-19FD-C00B441EB3EA}"/>
                </a:ext>
              </a:extLst>
            </p:cNvPr>
            <p:cNvCxnSpPr>
              <a:cxnSpLocks/>
              <a:stCxn id="113" idx="4"/>
            </p:cNvCxnSpPr>
            <p:nvPr/>
          </p:nvCxnSpPr>
          <p:spPr bwMode="gray">
            <a:xfrm>
              <a:off x="4555108" y="4641429"/>
              <a:ext cx="76979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38DE9-08B9-D185-CB32-1CBF6C1542F6}"/>
                </a:ext>
              </a:extLst>
            </p:cNvPr>
            <p:cNvCxnSpPr>
              <a:cxnSpLocks/>
              <a:stCxn id="113" idx="6"/>
            </p:cNvCxnSpPr>
            <p:nvPr/>
          </p:nvCxnSpPr>
          <p:spPr bwMode="gray">
            <a:xfrm flipH="1">
              <a:off x="4132147" y="4641429"/>
              <a:ext cx="81092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rminator 30">
              <a:extLst>
                <a:ext uri="{FF2B5EF4-FFF2-40B4-BE49-F238E27FC236}">
                  <a16:creationId xmlns:a16="http://schemas.microsoft.com/office/drawing/2014/main" id="{C2D233C7-3B2E-191A-0C97-1894C07D4428}"/>
                </a:ext>
              </a:extLst>
            </p:cNvPr>
            <p:cNvSpPr/>
            <p:nvPr/>
          </p:nvSpPr>
          <p:spPr bwMode="gray">
            <a:xfrm>
              <a:off x="4132147" y="4425405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  C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0C4E52A-826B-8C0B-FB0B-FABAE544C669}"/>
                </a:ext>
              </a:extLst>
            </p:cNvPr>
            <p:cNvCxnSpPr>
              <a:cxnSpLocks/>
              <a:stCxn id="113" idx="5"/>
            </p:cNvCxnSpPr>
            <p:nvPr/>
          </p:nvCxnSpPr>
          <p:spPr bwMode="gray">
            <a:xfrm>
              <a:off x="4388607" y="4644049"/>
              <a:ext cx="0" cy="8944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88FB605-99E9-6752-5F88-FCCB7C96A647}"/>
              </a:ext>
            </a:extLst>
          </p:cNvPr>
          <p:cNvSpPr txBox="1"/>
          <p:nvPr/>
        </p:nvSpPr>
        <p:spPr bwMode="gray">
          <a:xfrm>
            <a:off x="761249" y="210936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C </a:t>
            </a:r>
            <a:r>
              <a:rPr lang="de-DE" sz="1000" dirty="0">
                <a:solidFill>
                  <a:srgbClr val="C00000"/>
                </a:solidFill>
              </a:rPr>
              <a:t>einfügen</a:t>
            </a:r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6208039B-B4AA-5A05-A03C-52F56E75B8EF}"/>
              </a:ext>
            </a:extLst>
          </p:cNvPr>
          <p:cNvSpPr/>
          <p:nvPr/>
        </p:nvSpPr>
        <p:spPr bwMode="gray">
          <a:xfrm>
            <a:off x="4597085" y="2811073"/>
            <a:ext cx="303322" cy="1187279"/>
          </a:xfrm>
          <a:prstGeom prst="downArrow">
            <a:avLst/>
          </a:prstGeom>
          <a:solidFill>
            <a:srgbClr val="B1063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1" name="Left-right Arrow 130">
            <a:extLst>
              <a:ext uri="{FF2B5EF4-FFF2-40B4-BE49-F238E27FC236}">
                <a16:creationId xmlns:a16="http://schemas.microsoft.com/office/drawing/2014/main" id="{1CD4311F-FA06-33F1-EB2A-965096C5EA1F}"/>
              </a:ext>
            </a:extLst>
          </p:cNvPr>
          <p:cNvSpPr/>
          <p:nvPr/>
        </p:nvSpPr>
        <p:spPr bwMode="gray">
          <a:xfrm>
            <a:off x="3355669" y="2324090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2" name="Left-right Arrow 131">
            <a:extLst>
              <a:ext uri="{FF2B5EF4-FFF2-40B4-BE49-F238E27FC236}">
                <a16:creationId xmlns:a16="http://schemas.microsoft.com/office/drawing/2014/main" id="{22DE64E0-031D-3004-B506-8091E320A055}"/>
              </a:ext>
            </a:extLst>
          </p:cNvPr>
          <p:cNvSpPr/>
          <p:nvPr/>
        </p:nvSpPr>
        <p:spPr bwMode="gray">
          <a:xfrm>
            <a:off x="3355669" y="4349854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51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5" grpId="0" animBg="1"/>
      <p:bldP spid="70" grpId="0" animBg="1"/>
      <p:bldP spid="76" grpId="0" animBg="1"/>
      <p:bldP spid="123" grpId="0"/>
      <p:bldP spid="130" grpId="0" animBg="1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2: Einfügen in einen Baum mit 2 Knoten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81795" y="12689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C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3191793" y="128619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251794" y="2211710"/>
            <a:ext cx="303322" cy="13174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6131317" y="225583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6884094" y="313432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31317" y="3202971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36AAE4D-D1D1-EB71-66D6-D1760DBF48EE}"/>
              </a:ext>
            </a:extLst>
          </p:cNvPr>
          <p:cNvGrpSpPr/>
          <p:nvPr/>
        </p:nvGrpSpPr>
        <p:grpSpPr>
          <a:xfrm>
            <a:off x="1226752" y="1563638"/>
            <a:ext cx="478272" cy="463684"/>
            <a:chOff x="1226752" y="1563638"/>
            <a:chExt cx="478272" cy="46368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D03FFE8-825C-C829-085A-FF57E62C714E}"/>
                </a:ext>
              </a:extLst>
            </p:cNvPr>
            <p:cNvSpPr/>
            <p:nvPr/>
          </p:nvSpPr>
          <p:spPr bwMode="gray">
            <a:xfrm>
              <a:off x="1462591" y="15636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A123B8-BF2B-EF1E-1ABC-E9EFDEBB1961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 bwMode="gray">
            <a:xfrm flipH="1">
              <a:off x="1436182" y="17480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3391CB-4ED9-3267-C4E7-25CB12F50C71}"/>
                </a:ext>
              </a:extLst>
            </p:cNvPr>
            <p:cNvCxnSpPr>
              <a:cxnSpLocks/>
              <a:stCxn id="79" idx="5"/>
            </p:cNvCxnSpPr>
            <p:nvPr/>
          </p:nvCxnSpPr>
          <p:spPr bwMode="gray">
            <a:xfrm>
              <a:off x="1646979" y="17480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F5350B-E4D2-4CE0-90AA-3A0F363E61E5}"/>
                </a:ext>
              </a:extLst>
            </p:cNvPr>
            <p:cNvSpPr/>
            <p:nvPr/>
          </p:nvSpPr>
          <p:spPr bwMode="gray">
            <a:xfrm>
              <a:off x="1251794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1A32E0-65CF-6D9C-53D2-D2E31C09BD26}"/>
                </a:ext>
              </a:extLst>
            </p:cNvPr>
            <p:cNvCxnSpPr>
              <a:cxnSpLocks/>
              <a:stCxn id="82" idx="3"/>
            </p:cNvCxnSpPr>
            <p:nvPr/>
          </p:nvCxnSpPr>
          <p:spPr bwMode="gray">
            <a:xfrm flipH="1">
              <a:off x="1226752" y="19640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96AFC52-7868-E853-BAD5-F5B97E76F400}"/>
                </a:ext>
              </a:extLst>
            </p:cNvPr>
            <p:cNvCxnSpPr>
              <a:cxnSpLocks/>
              <a:stCxn id="82" idx="5"/>
            </p:cNvCxnSpPr>
            <p:nvPr/>
          </p:nvCxnSpPr>
          <p:spPr bwMode="gray">
            <a:xfrm>
              <a:off x="1436182" y="19640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E0CE012-00F7-E463-1413-BDF31B562B11}"/>
              </a:ext>
            </a:extLst>
          </p:cNvPr>
          <p:cNvGrpSpPr/>
          <p:nvPr/>
        </p:nvGrpSpPr>
        <p:grpSpPr>
          <a:xfrm>
            <a:off x="1081795" y="3620234"/>
            <a:ext cx="693733" cy="463684"/>
            <a:chOff x="1081795" y="3620234"/>
            <a:chExt cx="693733" cy="46368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2FBAA71-C3DE-8B66-7995-DFA69D02A3B0}"/>
                </a:ext>
              </a:extLst>
            </p:cNvPr>
            <p:cNvSpPr/>
            <p:nvPr/>
          </p:nvSpPr>
          <p:spPr bwMode="gray">
            <a:xfrm>
              <a:off x="1317634" y="362023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31177E-BE3B-6240-3EFA-9EF6C7BF0B44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 bwMode="gray">
            <a:xfrm flipH="1">
              <a:off x="1291225" y="3804622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872534-A764-BB7F-BB12-226D035CA152}"/>
                </a:ext>
              </a:extLst>
            </p:cNvPr>
            <p:cNvCxnSpPr>
              <a:cxnSpLocks/>
              <a:stCxn id="95" idx="5"/>
              <a:endCxn id="101" idx="1"/>
            </p:cNvCxnSpPr>
            <p:nvPr/>
          </p:nvCxnSpPr>
          <p:spPr bwMode="gray">
            <a:xfrm>
              <a:off x="1502022" y="3804622"/>
              <a:ext cx="58045" cy="55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350CC64-3827-F039-ED8B-6C5EB8774E77}"/>
                </a:ext>
              </a:extLst>
            </p:cNvPr>
            <p:cNvSpPr/>
            <p:nvPr/>
          </p:nvSpPr>
          <p:spPr bwMode="gray">
            <a:xfrm>
              <a:off x="1106837" y="3836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96E65B-C43F-1B34-6AE0-FF2F598387CC}"/>
                </a:ext>
              </a:extLst>
            </p:cNvPr>
            <p:cNvCxnSpPr>
              <a:cxnSpLocks/>
              <a:stCxn id="98" idx="3"/>
            </p:cNvCxnSpPr>
            <p:nvPr/>
          </p:nvCxnSpPr>
          <p:spPr bwMode="gray">
            <a:xfrm flipH="1">
              <a:off x="1081795" y="4020646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1CBF9C-8E21-B1A7-2BAD-85B9380CECBC}"/>
                </a:ext>
              </a:extLst>
            </p:cNvPr>
            <p:cNvCxnSpPr>
              <a:cxnSpLocks/>
              <a:stCxn id="98" idx="5"/>
            </p:cNvCxnSpPr>
            <p:nvPr/>
          </p:nvCxnSpPr>
          <p:spPr bwMode="gray">
            <a:xfrm>
              <a:off x="1291225" y="4020646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B8BB7C7-51FB-B271-B504-75A2F16B0122}"/>
                </a:ext>
              </a:extLst>
            </p:cNvPr>
            <p:cNvSpPr/>
            <p:nvPr/>
          </p:nvSpPr>
          <p:spPr bwMode="gray">
            <a:xfrm>
              <a:off x="1528431" y="3828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15BBDE-1590-2FC2-C903-BC2E42815E05}"/>
                </a:ext>
              </a:extLst>
            </p:cNvPr>
            <p:cNvCxnSpPr>
              <a:cxnSpLocks/>
              <a:stCxn id="101" idx="3"/>
            </p:cNvCxnSpPr>
            <p:nvPr/>
          </p:nvCxnSpPr>
          <p:spPr bwMode="gray">
            <a:xfrm flipH="1">
              <a:off x="1503389" y="4012488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AA9FF-D905-B846-2C97-B43BCE997085}"/>
                </a:ext>
              </a:extLst>
            </p:cNvPr>
            <p:cNvCxnSpPr>
              <a:cxnSpLocks/>
              <a:stCxn id="101" idx="5"/>
            </p:cNvCxnSpPr>
            <p:nvPr/>
          </p:nvCxnSpPr>
          <p:spPr bwMode="gray">
            <a:xfrm>
              <a:off x="1712819" y="4012488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3AF99F2-E6D3-4E1A-4A6F-324D6FA48C83}"/>
              </a:ext>
            </a:extLst>
          </p:cNvPr>
          <p:cNvGrpSpPr/>
          <p:nvPr/>
        </p:nvGrpSpPr>
        <p:grpSpPr>
          <a:xfrm>
            <a:off x="1081795" y="4556338"/>
            <a:ext cx="693733" cy="463684"/>
            <a:chOff x="1081795" y="4556338"/>
            <a:chExt cx="693733" cy="46368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FBF9A7-ED88-0FCB-7BC6-796665ADD627}"/>
                </a:ext>
              </a:extLst>
            </p:cNvPr>
            <p:cNvSpPr/>
            <p:nvPr/>
          </p:nvSpPr>
          <p:spPr bwMode="gray">
            <a:xfrm>
              <a:off x="1317634" y="45563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D07FB9D-442D-19FE-9379-A43D32894F95}"/>
                </a:ext>
              </a:extLst>
            </p:cNvPr>
            <p:cNvCxnSpPr>
              <a:cxnSpLocks/>
              <a:stCxn id="105" idx="3"/>
              <a:endCxn id="108" idx="7"/>
            </p:cNvCxnSpPr>
            <p:nvPr/>
          </p:nvCxnSpPr>
          <p:spPr bwMode="gray">
            <a:xfrm flipH="1">
              <a:off x="1291225" y="4740726"/>
              <a:ext cx="580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2A6D1A-701C-E0DC-577A-1A0B866813D2}"/>
                </a:ext>
              </a:extLst>
            </p:cNvPr>
            <p:cNvCxnSpPr>
              <a:cxnSpLocks/>
              <a:stCxn id="105" idx="5"/>
              <a:endCxn id="111" idx="1"/>
            </p:cNvCxnSpPr>
            <p:nvPr/>
          </p:nvCxnSpPr>
          <p:spPr bwMode="gray">
            <a:xfrm>
              <a:off x="1502022" y="47407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60D4B86-AA93-BB78-A582-E596622BFA3B}"/>
                </a:ext>
              </a:extLst>
            </p:cNvPr>
            <p:cNvSpPr/>
            <p:nvPr/>
          </p:nvSpPr>
          <p:spPr bwMode="gray">
            <a:xfrm>
              <a:off x="1106837" y="47723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DE5F0A-3352-3C0C-3363-AB7DE9A6B42A}"/>
                </a:ext>
              </a:extLst>
            </p:cNvPr>
            <p:cNvCxnSpPr>
              <a:cxnSpLocks/>
              <a:stCxn id="108" idx="3"/>
            </p:cNvCxnSpPr>
            <p:nvPr/>
          </p:nvCxnSpPr>
          <p:spPr bwMode="gray">
            <a:xfrm flipH="1">
              <a:off x="1081795" y="49567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9528A2-1AD4-18B8-E713-8F6131C468F6}"/>
                </a:ext>
              </a:extLst>
            </p:cNvPr>
            <p:cNvCxnSpPr>
              <a:cxnSpLocks/>
              <a:stCxn id="108" idx="5"/>
            </p:cNvCxnSpPr>
            <p:nvPr/>
          </p:nvCxnSpPr>
          <p:spPr bwMode="gray">
            <a:xfrm>
              <a:off x="1291225" y="49567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467C04D-8D21-DEA8-D1DF-9A47DF43DC3C}"/>
                </a:ext>
              </a:extLst>
            </p:cNvPr>
            <p:cNvSpPr/>
            <p:nvPr/>
          </p:nvSpPr>
          <p:spPr bwMode="gray">
            <a:xfrm>
              <a:off x="1528431" y="47642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7DBEE4-C93E-F122-D2AE-A1B6B5BD60AF}"/>
                </a:ext>
              </a:extLst>
            </p:cNvPr>
            <p:cNvCxnSpPr>
              <a:cxnSpLocks/>
              <a:stCxn id="111" idx="3"/>
            </p:cNvCxnSpPr>
            <p:nvPr/>
          </p:nvCxnSpPr>
          <p:spPr bwMode="gray">
            <a:xfrm flipH="1">
              <a:off x="1503389" y="494859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DC17EEE-F49C-CF0C-326E-DF436569C68D}"/>
                </a:ext>
              </a:extLst>
            </p:cNvPr>
            <p:cNvCxnSpPr>
              <a:cxnSpLocks/>
              <a:stCxn id="111" idx="5"/>
            </p:cNvCxnSpPr>
            <p:nvPr/>
          </p:nvCxnSpPr>
          <p:spPr bwMode="gray">
            <a:xfrm>
              <a:off x="1712819" y="494859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DD3395F-5190-FBA6-0667-0D18ECC5E0BD}"/>
              </a:ext>
            </a:extLst>
          </p:cNvPr>
          <p:cNvGrpSpPr/>
          <p:nvPr/>
        </p:nvGrpSpPr>
        <p:grpSpPr>
          <a:xfrm>
            <a:off x="3467194" y="1564900"/>
            <a:ext cx="478272" cy="463684"/>
            <a:chOff x="3467194" y="1564900"/>
            <a:chExt cx="478272" cy="463684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19A9FA4-845A-6599-8AA6-219267FF46A7}"/>
                </a:ext>
              </a:extLst>
            </p:cNvPr>
            <p:cNvSpPr/>
            <p:nvPr/>
          </p:nvSpPr>
          <p:spPr bwMode="gray">
            <a:xfrm>
              <a:off x="3703033" y="15649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8F27DC2-D9DE-548B-77BA-90B6B9BFD2BE}"/>
                </a:ext>
              </a:extLst>
            </p:cNvPr>
            <p:cNvCxnSpPr>
              <a:cxnSpLocks/>
              <a:stCxn id="114" idx="3"/>
              <a:endCxn id="117" idx="7"/>
            </p:cNvCxnSpPr>
            <p:nvPr/>
          </p:nvCxnSpPr>
          <p:spPr bwMode="gray">
            <a:xfrm flipH="1">
              <a:off x="3676624" y="1749288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442341-6FA4-7892-E0C0-82AF22AFD7B0}"/>
                </a:ext>
              </a:extLst>
            </p:cNvPr>
            <p:cNvCxnSpPr>
              <a:cxnSpLocks/>
              <a:stCxn id="114" idx="5"/>
            </p:cNvCxnSpPr>
            <p:nvPr/>
          </p:nvCxnSpPr>
          <p:spPr bwMode="gray">
            <a:xfrm>
              <a:off x="3887421" y="1749288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2E22380-268F-79A1-93F0-D3C03718E6A1}"/>
                </a:ext>
              </a:extLst>
            </p:cNvPr>
            <p:cNvSpPr/>
            <p:nvPr/>
          </p:nvSpPr>
          <p:spPr bwMode="gray">
            <a:xfrm>
              <a:off x="3492236" y="17809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92F6E1E-1EF6-2F24-690D-43D0C29DA995}"/>
                </a:ext>
              </a:extLst>
            </p:cNvPr>
            <p:cNvCxnSpPr>
              <a:cxnSpLocks/>
              <a:stCxn id="117" idx="3"/>
            </p:cNvCxnSpPr>
            <p:nvPr/>
          </p:nvCxnSpPr>
          <p:spPr bwMode="gray">
            <a:xfrm flipH="1">
              <a:off x="3467194" y="196531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CC0536-2FD8-02FF-8CD0-268E53535935}"/>
                </a:ext>
              </a:extLst>
            </p:cNvPr>
            <p:cNvCxnSpPr>
              <a:cxnSpLocks/>
              <a:stCxn id="117" idx="5"/>
            </p:cNvCxnSpPr>
            <p:nvPr/>
          </p:nvCxnSpPr>
          <p:spPr bwMode="gray">
            <a:xfrm>
              <a:off x="3676624" y="196531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BF7B408-881C-312A-7B62-BB62E0845487}"/>
              </a:ext>
            </a:extLst>
          </p:cNvPr>
          <p:cNvGrpSpPr/>
          <p:nvPr/>
        </p:nvGrpSpPr>
        <p:grpSpPr>
          <a:xfrm>
            <a:off x="3219534" y="3283319"/>
            <a:ext cx="694296" cy="679708"/>
            <a:chOff x="3219534" y="3283319"/>
            <a:chExt cx="694296" cy="67970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2A6FFA2-E15D-3F49-E98D-85587117DAED}"/>
                </a:ext>
              </a:extLst>
            </p:cNvPr>
            <p:cNvSpPr/>
            <p:nvPr/>
          </p:nvSpPr>
          <p:spPr bwMode="gray">
            <a:xfrm>
              <a:off x="3671397" y="3283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2D49E58-50F4-878B-935C-67E6B77A3A63}"/>
                </a:ext>
              </a:extLst>
            </p:cNvPr>
            <p:cNvCxnSpPr>
              <a:cxnSpLocks/>
              <a:stCxn id="121" idx="3"/>
              <a:endCxn id="124" idx="7"/>
            </p:cNvCxnSpPr>
            <p:nvPr/>
          </p:nvCxnSpPr>
          <p:spPr bwMode="gray">
            <a:xfrm flipH="1">
              <a:off x="3644988" y="3467707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BC015F-D0AB-DA45-8FC2-FE59FDD99CEC}"/>
                </a:ext>
              </a:extLst>
            </p:cNvPr>
            <p:cNvCxnSpPr>
              <a:cxnSpLocks/>
              <a:stCxn id="121" idx="5"/>
            </p:cNvCxnSpPr>
            <p:nvPr/>
          </p:nvCxnSpPr>
          <p:spPr bwMode="gray">
            <a:xfrm>
              <a:off x="3855785" y="3467707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ED94660-B325-2F6B-4549-EC99238EFEC9}"/>
                </a:ext>
              </a:extLst>
            </p:cNvPr>
            <p:cNvSpPr/>
            <p:nvPr/>
          </p:nvSpPr>
          <p:spPr bwMode="gray">
            <a:xfrm>
              <a:off x="3460600" y="34993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AC6D9C-0A80-DB05-7502-0305B30C5458}"/>
                </a:ext>
              </a:extLst>
            </p:cNvPr>
            <p:cNvCxnSpPr>
              <a:cxnSpLocks/>
              <a:stCxn id="124" idx="3"/>
              <a:endCxn id="127" idx="7"/>
            </p:cNvCxnSpPr>
            <p:nvPr/>
          </p:nvCxnSpPr>
          <p:spPr bwMode="gray">
            <a:xfrm flipH="1">
              <a:off x="3435558" y="3683731"/>
              <a:ext cx="5667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08B84E-7983-CAB2-6E6E-9B104AFAE7EE}"/>
                </a:ext>
              </a:extLst>
            </p:cNvPr>
            <p:cNvCxnSpPr>
              <a:cxnSpLocks/>
              <a:stCxn id="124" idx="5"/>
            </p:cNvCxnSpPr>
            <p:nvPr/>
          </p:nvCxnSpPr>
          <p:spPr bwMode="gray">
            <a:xfrm>
              <a:off x="3644988" y="3683731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D94655D-FD0E-3890-F113-4BF2DD61F31E}"/>
                </a:ext>
              </a:extLst>
            </p:cNvPr>
            <p:cNvSpPr/>
            <p:nvPr/>
          </p:nvSpPr>
          <p:spPr bwMode="gray">
            <a:xfrm>
              <a:off x="3251170" y="37153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64734A6-7A00-E61A-DB3F-8828C1D2151A}"/>
                </a:ext>
              </a:extLst>
            </p:cNvPr>
            <p:cNvCxnSpPr>
              <a:cxnSpLocks/>
              <a:stCxn id="127" idx="3"/>
            </p:cNvCxnSpPr>
            <p:nvPr/>
          </p:nvCxnSpPr>
          <p:spPr bwMode="gray">
            <a:xfrm flipH="1">
              <a:off x="3219534" y="3899755"/>
              <a:ext cx="6327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CC9314-834C-1C99-5D6D-16FBD523DDF6}"/>
                </a:ext>
              </a:extLst>
            </p:cNvPr>
            <p:cNvCxnSpPr>
              <a:cxnSpLocks/>
              <a:stCxn id="127" idx="5"/>
            </p:cNvCxnSpPr>
            <p:nvPr/>
          </p:nvCxnSpPr>
          <p:spPr bwMode="gray">
            <a:xfrm>
              <a:off x="3435558" y="3899755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7FC673-FEF9-FBD8-BB87-2A790A62E051}"/>
              </a:ext>
            </a:extLst>
          </p:cNvPr>
          <p:cNvGrpSpPr/>
          <p:nvPr/>
        </p:nvGrpSpPr>
        <p:grpSpPr>
          <a:xfrm>
            <a:off x="5577525" y="1626273"/>
            <a:ext cx="478272" cy="463684"/>
            <a:chOff x="5577525" y="1626273"/>
            <a:chExt cx="478272" cy="463684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021A606-6257-E734-9209-F1A402357E9F}"/>
                </a:ext>
              </a:extLst>
            </p:cNvPr>
            <p:cNvSpPr/>
            <p:nvPr/>
          </p:nvSpPr>
          <p:spPr bwMode="gray">
            <a:xfrm>
              <a:off x="5813364" y="162627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51753E-8479-3892-781F-11D998449FC7}"/>
                </a:ext>
              </a:extLst>
            </p:cNvPr>
            <p:cNvCxnSpPr>
              <a:cxnSpLocks/>
              <a:stCxn id="145" idx="3"/>
              <a:endCxn id="148" idx="7"/>
            </p:cNvCxnSpPr>
            <p:nvPr/>
          </p:nvCxnSpPr>
          <p:spPr bwMode="gray">
            <a:xfrm flipH="1">
              <a:off x="5786955" y="1810661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02DFC61-43E1-DA21-F183-DD89BF91E1B9}"/>
                </a:ext>
              </a:extLst>
            </p:cNvPr>
            <p:cNvCxnSpPr>
              <a:cxnSpLocks/>
              <a:stCxn id="145" idx="5"/>
            </p:cNvCxnSpPr>
            <p:nvPr/>
          </p:nvCxnSpPr>
          <p:spPr bwMode="gray">
            <a:xfrm>
              <a:off x="5997752" y="1810661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A5C90B9-17F3-094B-7D14-36816FF8FC9E}"/>
                </a:ext>
              </a:extLst>
            </p:cNvPr>
            <p:cNvSpPr/>
            <p:nvPr/>
          </p:nvSpPr>
          <p:spPr bwMode="gray">
            <a:xfrm>
              <a:off x="5602567" y="184229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5ADBCA-C9FC-9CC0-0464-96B359799A53}"/>
                </a:ext>
              </a:extLst>
            </p:cNvPr>
            <p:cNvCxnSpPr>
              <a:cxnSpLocks/>
              <a:stCxn id="148" idx="3"/>
            </p:cNvCxnSpPr>
            <p:nvPr/>
          </p:nvCxnSpPr>
          <p:spPr bwMode="gray">
            <a:xfrm flipH="1">
              <a:off x="5577525" y="2026685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DE8BD51-535F-4505-3035-044D65C188DF}"/>
                </a:ext>
              </a:extLst>
            </p:cNvPr>
            <p:cNvCxnSpPr>
              <a:cxnSpLocks/>
              <a:stCxn id="148" idx="5"/>
            </p:cNvCxnSpPr>
            <p:nvPr/>
          </p:nvCxnSpPr>
          <p:spPr bwMode="gray">
            <a:xfrm>
              <a:off x="5786955" y="2026685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2946CB0-58AB-2F78-9BA1-6F45C5D27078}"/>
              </a:ext>
            </a:extLst>
          </p:cNvPr>
          <p:cNvGrpSpPr/>
          <p:nvPr/>
        </p:nvGrpSpPr>
        <p:grpSpPr>
          <a:xfrm>
            <a:off x="5486274" y="2756138"/>
            <a:ext cx="486233" cy="679708"/>
            <a:chOff x="5486274" y="2756138"/>
            <a:chExt cx="486233" cy="679708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1603BA9-5CB9-4DAF-7B5C-740DDAAE5275}"/>
                </a:ext>
              </a:extLst>
            </p:cNvPr>
            <p:cNvSpPr/>
            <p:nvPr/>
          </p:nvSpPr>
          <p:spPr bwMode="gray">
            <a:xfrm>
              <a:off x="5722113" y="27561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7FAA274-29AF-E0D9-8C33-B451B731F277}"/>
                </a:ext>
              </a:extLst>
            </p:cNvPr>
            <p:cNvCxnSpPr>
              <a:cxnSpLocks/>
              <a:stCxn id="152" idx="3"/>
              <a:endCxn id="155" idx="7"/>
            </p:cNvCxnSpPr>
            <p:nvPr/>
          </p:nvCxnSpPr>
          <p:spPr bwMode="gray">
            <a:xfrm flipH="1">
              <a:off x="5695704" y="29405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9A4E1E1-CE60-BB86-48D3-088C539BB665}"/>
                </a:ext>
              </a:extLst>
            </p:cNvPr>
            <p:cNvCxnSpPr>
              <a:cxnSpLocks/>
              <a:stCxn id="152" idx="5"/>
            </p:cNvCxnSpPr>
            <p:nvPr/>
          </p:nvCxnSpPr>
          <p:spPr bwMode="gray">
            <a:xfrm>
              <a:off x="5906501" y="29405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427FA62-6FC8-0AD3-907D-BA4F119D2BEA}"/>
                </a:ext>
              </a:extLst>
            </p:cNvPr>
            <p:cNvSpPr/>
            <p:nvPr/>
          </p:nvSpPr>
          <p:spPr bwMode="gray">
            <a:xfrm>
              <a:off x="5511316" y="29721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B00A9C3-A57C-51BD-19BD-5261108F8F67}"/>
                </a:ext>
              </a:extLst>
            </p:cNvPr>
            <p:cNvCxnSpPr>
              <a:cxnSpLocks/>
              <a:stCxn id="155" idx="3"/>
            </p:cNvCxnSpPr>
            <p:nvPr/>
          </p:nvCxnSpPr>
          <p:spPr bwMode="gray">
            <a:xfrm flipH="1">
              <a:off x="5486274" y="31565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9471B75-2E4E-ADD8-B5EA-AA118C88E908}"/>
                </a:ext>
              </a:extLst>
            </p:cNvPr>
            <p:cNvCxnSpPr>
              <a:cxnSpLocks/>
              <a:stCxn id="155" idx="5"/>
              <a:endCxn id="161" idx="1"/>
            </p:cNvCxnSpPr>
            <p:nvPr/>
          </p:nvCxnSpPr>
          <p:spPr bwMode="gray">
            <a:xfrm>
              <a:off x="5695704" y="3156550"/>
              <a:ext cx="62709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CE0DF5-6049-F6AB-8F2E-73E061A7D8E8}"/>
                </a:ext>
              </a:extLst>
            </p:cNvPr>
            <p:cNvSpPr/>
            <p:nvPr/>
          </p:nvSpPr>
          <p:spPr bwMode="gray">
            <a:xfrm>
              <a:off x="5726777" y="31881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2226BCA-2FE8-A06D-279E-6FD7F8C80DC8}"/>
                </a:ext>
              </a:extLst>
            </p:cNvPr>
            <p:cNvCxnSpPr>
              <a:cxnSpLocks/>
              <a:stCxn id="161" idx="3"/>
            </p:cNvCxnSpPr>
            <p:nvPr/>
          </p:nvCxnSpPr>
          <p:spPr bwMode="gray">
            <a:xfrm flipH="1">
              <a:off x="5701735" y="3372574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892DED2-8E5A-4301-E03C-19B6065F2D48}"/>
                </a:ext>
              </a:extLst>
            </p:cNvPr>
            <p:cNvCxnSpPr>
              <a:cxnSpLocks/>
              <a:stCxn id="161" idx="5"/>
            </p:cNvCxnSpPr>
            <p:nvPr/>
          </p:nvCxnSpPr>
          <p:spPr bwMode="gray">
            <a:xfrm>
              <a:off x="5911165" y="3372574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04002FA0-82BD-CD26-1DA9-44229806BB46}"/>
              </a:ext>
            </a:extLst>
          </p:cNvPr>
          <p:cNvSpPr/>
          <p:nvPr/>
        </p:nvSpPr>
        <p:spPr bwMode="gray">
          <a:xfrm>
            <a:off x="1279540" y="412865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7" name="Down Arrow 176">
            <a:extLst>
              <a:ext uri="{FF2B5EF4-FFF2-40B4-BE49-F238E27FC236}">
                <a16:creationId xmlns:a16="http://schemas.microsoft.com/office/drawing/2014/main" id="{E4AC06BF-0452-B9EC-3710-F9F78CED5FA8}"/>
              </a:ext>
            </a:extLst>
          </p:cNvPr>
          <p:cNvSpPr/>
          <p:nvPr/>
        </p:nvSpPr>
        <p:spPr bwMode="gray">
          <a:xfrm>
            <a:off x="3592782" y="2157401"/>
            <a:ext cx="303322" cy="10315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8" name="Down Arrow 177">
            <a:extLst>
              <a:ext uri="{FF2B5EF4-FFF2-40B4-BE49-F238E27FC236}">
                <a16:creationId xmlns:a16="http://schemas.microsoft.com/office/drawing/2014/main" id="{0AD51506-2AB7-7C12-9A63-E4BAF22A5DC6}"/>
              </a:ext>
            </a:extLst>
          </p:cNvPr>
          <p:cNvSpPr/>
          <p:nvPr/>
        </p:nvSpPr>
        <p:spPr bwMode="gray">
          <a:xfrm rot="5400000">
            <a:off x="2356597" y="3495924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0" name="Down Arrow 179">
            <a:extLst>
              <a:ext uri="{FF2B5EF4-FFF2-40B4-BE49-F238E27FC236}">
                <a16:creationId xmlns:a16="http://schemas.microsoft.com/office/drawing/2014/main" id="{3BFC926C-03D4-C434-971C-8927F208869F}"/>
              </a:ext>
            </a:extLst>
          </p:cNvPr>
          <p:cNvSpPr/>
          <p:nvPr/>
        </p:nvSpPr>
        <p:spPr bwMode="gray">
          <a:xfrm>
            <a:off x="5669185" y="2183895"/>
            <a:ext cx="303322" cy="4967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954D525D-787E-B4B8-7D56-65F3BE806805}"/>
              </a:ext>
            </a:extLst>
          </p:cNvPr>
          <p:cNvSpPr/>
          <p:nvPr/>
        </p:nvSpPr>
        <p:spPr bwMode="gray">
          <a:xfrm rot="5400000">
            <a:off x="4636212" y="2935868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649CEA-56F4-E149-066B-FF89C31710E3}"/>
              </a:ext>
            </a:extLst>
          </p:cNvPr>
          <p:cNvSpPr txBox="1"/>
          <p:nvPr/>
        </p:nvSpPr>
        <p:spPr bwMode="gray">
          <a:xfrm>
            <a:off x="5301791" y="1308692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09F2D3F-F74A-0E93-337F-04FAAE79569E}"/>
              </a:ext>
            </a:extLst>
          </p:cNvPr>
          <p:cNvSpPr txBox="1"/>
          <p:nvPr/>
        </p:nvSpPr>
        <p:spPr bwMode="gray">
          <a:xfrm>
            <a:off x="4511242" y="448240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45F029F-9786-C3E8-D320-CFF6EB7D9FC4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841678" y="3833344"/>
            <a:ext cx="358227" cy="6490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3BD217E-2BE9-9DBC-4E1C-D00F4A8DD22C}"/>
              </a:ext>
            </a:extLst>
          </p:cNvPr>
          <p:cNvSpPr txBox="1"/>
          <p:nvPr/>
        </p:nvSpPr>
        <p:spPr bwMode="gray">
          <a:xfrm>
            <a:off x="3958475" y="239307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8B1C26-89B5-BF1F-61D7-745FA073F4BE}"/>
              </a:ext>
            </a:extLst>
          </p:cNvPr>
          <p:cNvSpPr txBox="1"/>
          <p:nvPr/>
        </p:nvSpPr>
        <p:spPr bwMode="gray">
          <a:xfrm>
            <a:off x="1654468" y="263088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0FA1928-AEFC-EFC3-E8CF-C9A19492680A}"/>
              </a:ext>
            </a:extLst>
          </p:cNvPr>
          <p:cNvSpPr txBox="1"/>
          <p:nvPr/>
        </p:nvSpPr>
        <p:spPr bwMode="gray">
          <a:xfrm>
            <a:off x="4395559" y="352635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Linkrotation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29B1015-6CCA-F293-C7D1-58DADBE3E761}"/>
              </a:ext>
            </a:extLst>
          </p:cNvPr>
          <p:cNvSpPr txBox="1"/>
          <p:nvPr/>
        </p:nvSpPr>
        <p:spPr bwMode="gray">
          <a:xfrm>
            <a:off x="2069931" y="406666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Rechtsrotation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A118E43-BCC2-D897-950D-2407C0476EE2}"/>
              </a:ext>
            </a:extLst>
          </p:cNvPr>
          <p:cNvSpPr txBox="1"/>
          <p:nvPr/>
        </p:nvSpPr>
        <p:spPr bwMode="gray">
          <a:xfrm>
            <a:off x="341158" y="41132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Farbwechsel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7445146-E7E2-3846-FB0E-A0F6B722CF52}"/>
              </a:ext>
            </a:extLst>
          </p:cNvPr>
          <p:cNvSpPr txBox="1"/>
          <p:nvPr/>
        </p:nvSpPr>
        <p:spPr bwMode="gray">
          <a:xfrm>
            <a:off x="2525315" y="468611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6843DE3-2631-B7B8-9FE4-4410E052029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856446" y="4217462"/>
            <a:ext cx="302078" cy="468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6" grpId="0" animBg="1"/>
      <p:bldP spid="39" grpId="0"/>
      <p:bldP spid="41" grpId="0"/>
      <p:bldP spid="176" grpId="0" animBg="1"/>
      <p:bldP spid="177" grpId="0" animBg="1"/>
      <p:bldP spid="178" grpId="0" animBg="1"/>
      <p:bldP spid="180" grpId="0" animBg="1"/>
      <p:bldP spid="181" grpId="0" animBg="1"/>
      <p:bldP spid="182" grpId="0"/>
      <p:bldP spid="183" grpId="0"/>
      <p:bldP spid="185" grpId="0"/>
      <p:bldP spid="186" grpId="0"/>
      <p:bldP spid="188" grpId="0"/>
      <p:bldP spid="189" grpId="0"/>
      <p:bldP spid="197" grpId="0"/>
      <p:bldP spid="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2: Einfügen in einen Baum mit finalem 3-Knoten </a:t>
            </a: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45D49693-A382-BE70-3BA5-FE7F9863C6EF}"/>
              </a:ext>
            </a:extLst>
          </p:cNvPr>
          <p:cNvGrpSpPr/>
          <p:nvPr/>
        </p:nvGrpSpPr>
        <p:grpSpPr>
          <a:xfrm>
            <a:off x="3078142" y="1491630"/>
            <a:ext cx="1016133" cy="713880"/>
            <a:chOff x="3271890" y="1216082"/>
            <a:chExt cx="1016133" cy="71388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0993158-CF5A-675D-0DED-EB895E2EC531}"/>
                </a:ext>
              </a:extLst>
            </p:cNvPr>
            <p:cNvSpPr/>
            <p:nvPr/>
          </p:nvSpPr>
          <p:spPr bwMode="gray">
            <a:xfrm>
              <a:off x="3793662" y="12160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DAE37E5-5B54-DF44-6635-04E956B24479}"/>
                </a:ext>
              </a:extLst>
            </p:cNvPr>
            <p:cNvCxnSpPr>
              <a:cxnSpLocks/>
              <a:stCxn id="201" idx="3"/>
              <a:endCxn id="204" idx="7"/>
            </p:cNvCxnSpPr>
            <p:nvPr/>
          </p:nvCxnSpPr>
          <p:spPr bwMode="gray">
            <a:xfrm flipH="1">
              <a:off x="3714183" y="140047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5ADC068-7CA4-3584-EADC-7C09915C4E73}"/>
                </a:ext>
              </a:extLst>
            </p:cNvPr>
            <p:cNvCxnSpPr>
              <a:cxnSpLocks/>
              <a:stCxn id="201" idx="5"/>
              <a:endCxn id="210" idx="1"/>
            </p:cNvCxnSpPr>
            <p:nvPr/>
          </p:nvCxnSpPr>
          <p:spPr bwMode="gray">
            <a:xfrm>
              <a:off x="3978050" y="140047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C21394A-04A4-1D80-9026-4EE053309B89}"/>
                </a:ext>
              </a:extLst>
            </p:cNvPr>
            <p:cNvSpPr/>
            <p:nvPr/>
          </p:nvSpPr>
          <p:spPr bwMode="gray">
            <a:xfrm>
              <a:off x="3529795" y="146943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CB6956-F4DF-4B67-E1BD-1C15D2732489}"/>
                </a:ext>
              </a:extLst>
            </p:cNvPr>
            <p:cNvCxnSpPr>
              <a:cxnSpLocks/>
              <a:stCxn id="204" idx="3"/>
              <a:endCxn id="207" idx="7"/>
            </p:cNvCxnSpPr>
            <p:nvPr/>
          </p:nvCxnSpPr>
          <p:spPr bwMode="gray">
            <a:xfrm flipH="1">
              <a:off x="3491786" y="165382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78FED2E-A9C2-6EE6-407E-5A27B73BCB13}"/>
                </a:ext>
              </a:extLst>
            </p:cNvPr>
            <p:cNvCxnSpPr>
              <a:cxnSpLocks/>
              <a:stCxn id="204" idx="5"/>
            </p:cNvCxnSpPr>
            <p:nvPr/>
          </p:nvCxnSpPr>
          <p:spPr bwMode="gray">
            <a:xfrm>
              <a:off x="3714183" y="165382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15339B4-31A6-492E-08D2-E9928DB16A15}"/>
                </a:ext>
              </a:extLst>
            </p:cNvPr>
            <p:cNvSpPr/>
            <p:nvPr/>
          </p:nvSpPr>
          <p:spPr bwMode="gray">
            <a:xfrm>
              <a:off x="3307398" y="167732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98E80F-6126-4BF4-2FC9-319882C84745}"/>
                </a:ext>
              </a:extLst>
            </p:cNvPr>
            <p:cNvCxnSpPr>
              <a:cxnSpLocks/>
              <a:stCxn id="207" idx="3"/>
            </p:cNvCxnSpPr>
            <p:nvPr/>
          </p:nvCxnSpPr>
          <p:spPr bwMode="gray">
            <a:xfrm flipH="1">
              <a:off x="3271890" y="186171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B7DABB4-6ABF-5A9D-385C-9D8BD192DE4E}"/>
                </a:ext>
              </a:extLst>
            </p:cNvPr>
            <p:cNvCxnSpPr>
              <a:cxnSpLocks/>
              <a:stCxn id="207" idx="5"/>
            </p:cNvCxnSpPr>
            <p:nvPr/>
          </p:nvCxnSpPr>
          <p:spPr bwMode="gray">
            <a:xfrm>
              <a:off x="3491786" y="186171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7C241B3-0C01-3498-A7F5-E217B366D4C8}"/>
                </a:ext>
              </a:extLst>
            </p:cNvPr>
            <p:cNvSpPr/>
            <p:nvPr/>
          </p:nvSpPr>
          <p:spPr bwMode="gray">
            <a:xfrm>
              <a:off x="4032443" y="144840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435CC08-558E-B850-86E2-1747CCCA7533}"/>
                </a:ext>
              </a:extLst>
            </p:cNvPr>
            <p:cNvCxnSpPr>
              <a:cxnSpLocks/>
              <a:stCxn id="210" idx="3"/>
              <a:endCxn id="216" idx="7"/>
            </p:cNvCxnSpPr>
            <p:nvPr/>
          </p:nvCxnSpPr>
          <p:spPr bwMode="gray">
            <a:xfrm flipH="1">
              <a:off x="4014247" y="163279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3665E76-E844-446C-6EF6-C391EA016320}"/>
                </a:ext>
              </a:extLst>
            </p:cNvPr>
            <p:cNvCxnSpPr>
              <a:cxnSpLocks/>
              <a:stCxn id="210" idx="5"/>
            </p:cNvCxnSpPr>
            <p:nvPr/>
          </p:nvCxnSpPr>
          <p:spPr bwMode="gray">
            <a:xfrm>
              <a:off x="4216831" y="163279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45055D6-5726-D1B1-B69E-0BB96DC48CB9}"/>
                </a:ext>
              </a:extLst>
            </p:cNvPr>
            <p:cNvSpPr/>
            <p:nvPr/>
          </p:nvSpPr>
          <p:spPr bwMode="gray">
            <a:xfrm>
              <a:off x="3829859" y="16547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E0DC286-80E9-5435-AE96-F6ED31041019}"/>
                </a:ext>
              </a:extLst>
            </p:cNvPr>
            <p:cNvCxnSpPr>
              <a:cxnSpLocks/>
              <a:stCxn id="216" idx="3"/>
            </p:cNvCxnSpPr>
            <p:nvPr/>
          </p:nvCxnSpPr>
          <p:spPr bwMode="gray">
            <a:xfrm flipH="1">
              <a:off x="3805820" y="1839118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1962D65-6F0E-8682-1CB0-5A7FF67746DB}"/>
                </a:ext>
              </a:extLst>
            </p:cNvPr>
            <p:cNvCxnSpPr>
              <a:cxnSpLocks/>
              <a:stCxn id="216" idx="5"/>
            </p:cNvCxnSpPr>
            <p:nvPr/>
          </p:nvCxnSpPr>
          <p:spPr bwMode="gray">
            <a:xfrm>
              <a:off x="4014247" y="183911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ABEE0850-17FC-56C1-DD92-66FF157E8FA6}"/>
              </a:ext>
            </a:extLst>
          </p:cNvPr>
          <p:cNvGrpSpPr/>
          <p:nvPr/>
        </p:nvGrpSpPr>
        <p:grpSpPr>
          <a:xfrm>
            <a:off x="3078142" y="2722077"/>
            <a:ext cx="1016133" cy="912407"/>
            <a:chOff x="3253047" y="2130462"/>
            <a:chExt cx="1016133" cy="912407"/>
          </a:xfrm>
        </p:grpSpPr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9A4327C-090B-0437-AC1E-F7D2C1FF5819}"/>
                </a:ext>
              </a:extLst>
            </p:cNvPr>
            <p:cNvSpPr/>
            <p:nvPr/>
          </p:nvSpPr>
          <p:spPr bwMode="gray">
            <a:xfrm>
              <a:off x="3774819" y="21304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E1F239B-8AED-DB26-A60D-796C34180E82}"/>
                </a:ext>
              </a:extLst>
            </p:cNvPr>
            <p:cNvCxnSpPr>
              <a:cxnSpLocks/>
              <a:stCxn id="365" idx="3"/>
              <a:endCxn id="368" idx="7"/>
            </p:cNvCxnSpPr>
            <p:nvPr/>
          </p:nvCxnSpPr>
          <p:spPr bwMode="gray">
            <a:xfrm flipH="1">
              <a:off x="3695340" y="231485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2682D61-2A3D-F275-9C08-7AA2F21F7D74}"/>
                </a:ext>
              </a:extLst>
            </p:cNvPr>
            <p:cNvCxnSpPr>
              <a:cxnSpLocks/>
              <a:stCxn id="365" idx="5"/>
              <a:endCxn id="374" idx="1"/>
            </p:cNvCxnSpPr>
            <p:nvPr/>
          </p:nvCxnSpPr>
          <p:spPr bwMode="gray">
            <a:xfrm>
              <a:off x="3959207" y="231485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AC597E4-0DDF-21F1-E16B-BE41BB195656}"/>
                </a:ext>
              </a:extLst>
            </p:cNvPr>
            <p:cNvSpPr/>
            <p:nvPr/>
          </p:nvSpPr>
          <p:spPr bwMode="gray">
            <a:xfrm>
              <a:off x="3510952" y="2383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9744456-E683-E80F-EC3D-87CCBCE8B823}"/>
                </a:ext>
              </a:extLst>
            </p:cNvPr>
            <p:cNvCxnSpPr>
              <a:cxnSpLocks/>
              <a:stCxn id="368" idx="3"/>
              <a:endCxn id="371" idx="7"/>
            </p:cNvCxnSpPr>
            <p:nvPr/>
          </p:nvCxnSpPr>
          <p:spPr bwMode="gray">
            <a:xfrm flipH="1">
              <a:off x="3472943" y="256820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E9005BB-9190-3294-94B8-3BAD843DCC84}"/>
                </a:ext>
              </a:extLst>
            </p:cNvPr>
            <p:cNvCxnSpPr>
              <a:cxnSpLocks/>
              <a:stCxn id="368" idx="5"/>
            </p:cNvCxnSpPr>
            <p:nvPr/>
          </p:nvCxnSpPr>
          <p:spPr bwMode="gray">
            <a:xfrm>
              <a:off x="3695340" y="256820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6E35240A-D7F5-0737-ED76-616D05CD065B}"/>
                </a:ext>
              </a:extLst>
            </p:cNvPr>
            <p:cNvSpPr/>
            <p:nvPr/>
          </p:nvSpPr>
          <p:spPr bwMode="gray">
            <a:xfrm>
              <a:off x="3288555" y="259170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4CB8806-8B0E-C718-35DA-1BBF412E47F0}"/>
                </a:ext>
              </a:extLst>
            </p:cNvPr>
            <p:cNvCxnSpPr>
              <a:cxnSpLocks/>
              <a:stCxn id="371" idx="3"/>
            </p:cNvCxnSpPr>
            <p:nvPr/>
          </p:nvCxnSpPr>
          <p:spPr bwMode="gray">
            <a:xfrm flipH="1">
              <a:off x="3253047" y="277609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CEC22D1-9326-9659-B38B-514ECE75B894}"/>
                </a:ext>
              </a:extLst>
            </p:cNvPr>
            <p:cNvCxnSpPr>
              <a:cxnSpLocks/>
              <a:stCxn id="371" idx="5"/>
            </p:cNvCxnSpPr>
            <p:nvPr/>
          </p:nvCxnSpPr>
          <p:spPr bwMode="gray">
            <a:xfrm>
              <a:off x="3472943" y="277609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091627B-1507-9D67-BBA8-4BE7FE766061}"/>
                </a:ext>
              </a:extLst>
            </p:cNvPr>
            <p:cNvSpPr/>
            <p:nvPr/>
          </p:nvSpPr>
          <p:spPr bwMode="gray">
            <a:xfrm>
              <a:off x="4013600" y="23627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6934187-2D6A-70B9-72AC-BCAB54A2E9BE}"/>
                </a:ext>
              </a:extLst>
            </p:cNvPr>
            <p:cNvCxnSpPr>
              <a:cxnSpLocks/>
              <a:stCxn id="374" idx="3"/>
              <a:endCxn id="377" idx="7"/>
            </p:cNvCxnSpPr>
            <p:nvPr/>
          </p:nvCxnSpPr>
          <p:spPr bwMode="gray">
            <a:xfrm flipH="1">
              <a:off x="3995404" y="254717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21F71D2-6A2D-4050-CF2D-01DCEE0BC4B2}"/>
                </a:ext>
              </a:extLst>
            </p:cNvPr>
            <p:cNvCxnSpPr>
              <a:cxnSpLocks/>
              <a:stCxn id="374" idx="5"/>
            </p:cNvCxnSpPr>
            <p:nvPr/>
          </p:nvCxnSpPr>
          <p:spPr bwMode="gray">
            <a:xfrm>
              <a:off x="4197988" y="254717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FC4691F-4CFB-11FF-AC31-1EDA85BAEF58}"/>
                </a:ext>
              </a:extLst>
            </p:cNvPr>
            <p:cNvSpPr/>
            <p:nvPr/>
          </p:nvSpPr>
          <p:spPr bwMode="gray">
            <a:xfrm>
              <a:off x="3811016" y="256911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A803098-9B3B-B766-76E6-119B585ED29F}"/>
                </a:ext>
              </a:extLst>
            </p:cNvPr>
            <p:cNvCxnSpPr>
              <a:cxnSpLocks/>
              <a:stCxn id="377" idx="3"/>
              <a:endCxn id="380" idx="7"/>
            </p:cNvCxnSpPr>
            <p:nvPr/>
          </p:nvCxnSpPr>
          <p:spPr bwMode="gray">
            <a:xfrm flipH="1">
              <a:off x="3784470" y="2753498"/>
              <a:ext cx="58182" cy="669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E0DA3363-0581-E9EC-A3A5-F3A58099708D}"/>
                </a:ext>
              </a:extLst>
            </p:cNvPr>
            <p:cNvCxnSpPr>
              <a:cxnSpLocks/>
              <a:stCxn id="377" idx="5"/>
            </p:cNvCxnSpPr>
            <p:nvPr/>
          </p:nvCxnSpPr>
          <p:spPr bwMode="gray">
            <a:xfrm>
              <a:off x="3995404" y="275349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AFA5BCB-7B37-3066-DA45-3F304F3DC931}"/>
                </a:ext>
              </a:extLst>
            </p:cNvPr>
            <p:cNvSpPr/>
            <p:nvPr/>
          </p:nvSpPr>
          <p:spPr bwMode="gray">
            <a:xfrm>
              <a:off x="3600082" y="27888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C45B38D-77BE-7E16-4136-E76B9097A545}"/>
                </a:ext>
              </a:extLst>
            </p:cNvPr>
            <p:cNvCxnSpPr>
              <a:cxnSpLocks/>
              <a:stCxn id="380" idx="3"/>
            </p:cNvCxnSpPr>
            <p:nvPr/>
          </p:nvCxnSpPr>
          <p:spPr bwMode="gray">
            <a:xfrm flipH="1">
              <a:off x="3576043" y="2973201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A886E9-B512-EEC4-DEF3-17A074D9DE58}"/>
                </a:ext>
              </a:extLst>
            </p:cNvPr>
            <p:cNvCxnSpPr>
              <a:cxnSpLocks/>
              <a:stCxn id="380" idx="5"/>
            </p:cNvCxnSpPr>
            <p:nvPr/>
          </p:nvCxnSpPr>
          <p:spPr bwMode="gray">
            <a:xfrm>
              <a:off x="3784470" y="2973201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63F45BD2-91C1-93FC-ABD9-A0742AC68D97}"/>
              </a:ext>
            </a:extLst>
          </p:cNvPr>
          <p:cNvGrpSpPr/>
          <p:nvPr/>
        </p:nvGrpSpPr>
        <p:grpSpPr>
          <a:xfrm>
            <a:off x="5396557" y="1491630"/>
            <a:ext cx="1016133" cy="713880"/>
            <a:chOff x="5396557" y="1220188"/>
            <a:chExt cx="1016133" cy="713880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DB41C501-7FC8-632E-4117-45C0C2238E69}"/>
                </a:ext>
              </a:extLst>
            </p:cNvPr>
            <p:cNvSpPr/>
            <p:nvPr/>
          </p:nvSpPr>
          <p:spPr bwMode="gray">
            <a:xfrm>
              <a:off x="5918329" y="12201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C5CEEDC-48B0-A5EF-7171-DD6A5DD77D61}"/>
                </a:ext>
              </a:extLst>
            </p:cNvPr>
            <p:cNvCxnSpPr>
              <a:cxnSpLocks/>
              <a:stCxn id="456" idx="3"/>
              <a:endCxn id="459" idx="7"/>
            </p:cNvCxnSpPr>
            <p:nvPr/>
          </p:nvCxnSpPr>
          <p:spPr bwMode="gray">
            <a:xfrm flipH="1">
              <a:off x="5838850" y="140457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2DCD3BA9-CC64-EE47-F0DB-D037A1336251}"/>
                </a:ext>
              </a:extLst>
            </p:cNvPr>
            <p:cNvCxnSpPr>
              <a:cxnSpLocks/>
              <a:stCxn id="456" idx="5"/>
              <a:endCxn id="465" idx="1"/>
            </p:cNvCxnSpPr>
            <p:nvPr/>
          </p:nvCxnSpPr>
          <p:spPr bwMode="gray">
            <a:xfrm>
              <a:off x="6102717" y="1404576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DF8F701F-96C4-02ED-3062-74824EA80622}"/>
                </a:ext>
              </a:extLst>
            </p:cNvPr>
            <p:cNvSpPr/>
            <p:nvPr/>
          </p:nvSpPr>
          <p:spPr bwMode="gray">
            <a:xfrm>
              <a:off x="5654462" y="14735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07CF245-2E94-C076-0F72-048F8DF73FFF}"/>
                </a:ext>
              </a:extLst>
            </p:cNvPr>
            <p:cNvCxnSpPr>
              <a:cxnSpLocks/>
              <a:stCxn id="459" idx="3"/>
              <a:endCxn id="462" idx="7"/>
            </p:cNvCxnSpPr>
            <p:nvPr/>
          </p:nvCxnSpPr>
          <p:spPr bwMode="gray">
            <a:xfrm flipH="1">
              <a:off x="5616453" y="165793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7E47D4C1-DCEA-8410-7F9A-393A0612EED8}"/>
                </a:ext>
              </a:extLst>
            </p:cNvPr>
            <p:cNvCxnSpPr>
              <a:cxnSpLocks/>
              <a:stCxn id="459" idx="5"/>
            </p:cNvCxnSpPr>
            <p:nvPr/>
          </p:nvCxnSpPr>
          <p:spPr bwMode="gray">
            <a:xfrm>
              <a:off x="5838850" y="165793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0A63F15E-8B81-1976-908A-F325109BB413}"/>
                </a:ext>
              </a:extLst>
            </p:cNvPr>
            <p:cNvSpPr/>
            <p:nvPr/>
          </p:nvSpPr>
          <p:spPr bwMode="gray">
            <a:xfrm>
              <a:off x="5432065" y="168142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BAEC609C-F1B6-D092-84F6-0896A54FAA77}"/>
                </a:ext>
              </a:extLst>
            </p:cNvPr>
            <p:cNvCxnSpPr>
              <a:cxnSpLocks/>
              <a:stCxn id="462" idx="3"/>
            </p:cNvCxnSpPr>
            <p:nvPr/>
          </p:nvCxnSpPr>
          <p:spPr bwMode="gray">
            <a:xfrm flipH="1">
              <a:off x="5396557" y="186581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04A40290-77AF-C093-4BAF-F0F461D41E97}"/>
                </a:ext>
              </a:extLst>
            </p:cNvPr>
            <p:cNvCxnSpPr>
              <a:cxnSpLocks/>
              <a:stCxn id="462" idx="5"/>
            </p:cNvCxnSpPr>
            <p:nvPr/>
          </p:nvCxnSpPr>
          <p:spPr bwMode="gray">
            <a:xfrm>
              <a:off x="5616453" y="186581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A8B0FEAC-4D64-37E6-385A-459FCB98924B}"/>
                </a:ext>
              </a:extLst>
            </p:cNvPr>
            <p:cNvSpPr/>
            <p:nvPr/>
          </p:nvSpPr>
          <p:spPr bwMode="gray">
            <a:xfrm>
              <a:off x="6157110" y="14525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6F20471-7AFE-F1B7-93B8-976864852A1A}"/>
                </a:ext>
              </a:extLst>
            </p:cNvPr>
            <p:cNvCxnSpPr>
              <a:cxnSpLocks/>
              <a:stCxn id="465" idx="3"/>
              <a:endCxn id="468" idx="7"/>
            </p:cNvCxnSpPr>
            <p:nvPr/>
          </p:nvCxnSpPr>
          <p:spPr bwMode="gray">
            <a:xfrm flipH="1">
              <a:off x="6138914" y="1636901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6E297DD-FD89-F34E-C458-94F7DBD00BE0}"/>
                </a:ext>
              </a:extLst>
            </p:cNvPr>
            <p:cNvCxnSpPr>
              <a:cxnSpLocks/>
              <a:stCxn id="465" idx="5"/>
            </p:cNvCxnSpPr>
            <p:nvPr/>
          </p:nvCxnSpPr>
          <p:spPr bwMode="gray">
            <a:xfrm>
              <a:off x="6341498" y="1636901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FB83099A-5666-5F6B-B3D5-25812CC0C921}"/>
                </a:ext>
              </a:extLst>
            </p:cNvPr>
            <p:cNvSpPr/>
            <p:nvPr/>
          </p:nvSpPr>
          <p:spPr bwMode="gray">
            <a:xfrm>
              <a:off x="5954526" y="16588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C49516F-C708-7B1F-1ABA-7FAE54988D1F}"/>
                </a:ext>
              </a:extLst>
            </p:cNvPr>
            <p:cNvCxnSpPr>
              <a:cxnSpLocks/>
              <a:stCxn id="468" idx="3"/>
            </p:cNvCxnSpPr>
            <p:nvPr/>
          </p:nvCxnSpPr>
          <p:spPr bwMode="gray">
            <a:xfrm flipH="1">
              <a:off x="5930487" y="1843224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DADC3B2-DA5E-E4DE-A336-0E005FAF4DDD}"/>
                </a:ext>
              </a:extLst>
            </p:cNvPr>
            <p:cNvCxnSpPr>
              <a:cxnSpLocks/>
              <a:stCxn id="468" idx="5"/>
            </p:cNvCxnSpPr>
            <p:nvPr/>
          </p:nvCxnSpPr>
          <p:spPr bwMode="gray">
            <a:xfrm>
              <a:off x="6138914" y="1843224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0" name="Down Arrow 539">
            <a:extLst>
              <a:ext uri="{FF2B5EF4-FFF2-40B4-BE49-F238E27FC236}">
                <a16:creationId xmlns:a16="http://schemas.microsoft.com/office/drawing/2014/main" id="{362B5188-E71F-D8D5-551F-A9B7C25D6086}"/>
              </a:ext>
            </a:extLst>
          </p:cNvPr>
          <p:cNvSpPr/>
          <p:nvPr/>
        </p:nvSpPr>
        <p:spPr bwMode="gray">
          <a:xfrm rot="5400000">
            <a:off x="2209454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F35FAF50-9894-4391-6D48-8094A2BDF2C6}"/>
              </a:ext>
            </a:extLst>
          </p:cNvPr>
          <p:cNvGrpSpPr/>
          <p:nvPr/>
        </p:nvGrpSpPr>
        <p:grpSpPr>
          <a:xfrm>
            <a:off x="5396557" y="2715766"/>
            <a:ext cx="1016133" cy="925029"/>
            <a:chOff x="5396557" y="2202594"/>
            <a:chExt cx="1016133" cy="925029"/>
          </a:xfrm>
        </p:grpSpPr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ABD42615-D9F8-E95F-EB40-E266167ED714}"/>
                </a:ext>
              </a:extLst>
            </p:cNvPr>
            <p:cNvSpPr/>
            <p:nvPr/>
          </p:nvSpPr>
          <p:spPr bwMode="gray">
            <a:xfrm>
              <a:off x="5918329" y="220259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AC6C430-7C3D-106E-D034-1F66F77209ED}"/>
                </a:ext>
              </a:extLst>
            </p:cNvPr>
            <p:cNvCxnSpPr>
              <a:cxnSpLocks/>
              <a:stCxn id="577" idx="3"/>
              <a:endCxn id="580" idx="7"/>
            </p:cNvCxnSpPr>
            <p:nvPr/>
          </p:nvCxnSpPr>
          <p:spPr bwMode="gray">
            <a:xfrm flipH="1">
              <a:off x="5838850" y="2386982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609E59-E542-A469-A2C5-8B586171714A}"/>
                </a:ext>
              </a:extLst>
            </p:cNvPr>
            <p:cNvCxnSpPr>
              <a:cxnSpLocks/>
              <a:stCxn id="577" idx="5"/>
              <a:endCxn id="586" idx="1"/>
            </p:cNvCxnSpPr>
            <p:nvPr/>
          </p:nvCxnSpPr>
          <p:spPr bwMode="gray">
            <a:xfrm>
              <a:off x="6102717" y="2386982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327782C3-91B8-A2D3-E089-7FDE0B8E8E7C}"/>
                </a:ext>
              </a:extLst>
            </p:cNvPr>
            <p:cNvSpPr/>
            <p:nvPr/>
          </p:nvSpPr>
          <p:spPr bwMode="gray">
            <a:xfrm>
              <a:off x="5654462" y="245594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3B6DB6F-1D7E-2644-2633-0D928EA27AB1}"/>
                </a:ext>
              </a:extLst>
            </p:cNvPr>
            <p:cNvCxnSpPr>
              <a:cxnSpLocks/>
              <a:stCxn id="580" idx="3"/>
              <a:endCxn id="583" idx="7"/>
            </p:cNvCxnSpPr>
            <p:nvPr/>
          </p:nvCxnSpPr>
          <p:spPr bwMode="gray">
            <a:xfrm flipH="1">
              <a:off x="5616453" y="2640337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4C80CCC9-BEB9-FB63-F3F1-82004A9BEDA7}"/>
                </a:ext>
              </a:extLst>
            </p:cNvPr>
            <p:cNvCxnSpPr>
              <a:cxnSpLocks/>
              <a:stCxn id="580" idx="5"/>
            </p:cNvCxnSpPr>
            <p:nvPr/>
          </p:nvCxnSpPr>
          <p:spPr bwMode="gray">
            <a:xfrm>
              <a:off x="5838850" y="2640337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CB5F4DA-DA79-20DC-2D08-8BB18D3E2EE6}"/>
                </a:ext>
              </a:extLst>
            </p:cNvPr>
            <p:cNvSpPr/>
            <p:nvPr/>
          </p:nvSpPr>
          <p:spPr bwMode="gray">
            <a:xfrm>
              <a:off x="5432065" y="26638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6A6753BD-2F12-461D-47C4-EC84B100139B}"/>
                </a:ext>
              </a:extLst>
            </p:cNvPr>
            <p:cNvCxnSpPr>
              <a:cxnSpLocks/>
              <a:stCxn id="583" idx="3"/>
            </p:cNvCxnSpPr>
            <p:nvPr/>
          </p:nvCxnSpPr>
          <p:spPr bwMode="gray">
            <a:xfrm flipH="1">
              <a:off x="5396557" y="2848223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EB155EFF-B4AF-E863-65C7-10FA41116ACA}"/>
                </a:ext>
              </a:extLst>
            </p:cNvPr>
            <p:cNvCxnSpPr>
              <a:cxnSpLocks/>
              <a:stCxn id="583" idx="5"/>
            </p:cNvCxnSpPr>
            <p:nvPr/>
          </p:nvCxnSpPr>
          <p:spPr bwMode="gray">
            <a:xfrm>
              <a:off x="5616453" y="2848223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A93BDEA-A2A2-3926-EA5D-B6420F4E76C4}"/>
                </a:ext>
              </a:extLst>
            </p:cNvPr>
            <p:cNvSpPr/>
            <p:nvPr/>
          </p:nvSpPr>
          <p:spPr bwMode="gray">
            <a:xfrm>
              <a:off x="6157110" y="24349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0898B88-5E93-1565-7F1F-7A12735D6EEA}"/>
                </a:ext>
              </a:extLst>
            </p:cNvPr>
            <p:cNvCxnSpPr>
              <a:cxnSpLocks/>
              <a:stCxn id="586" idx="3"/>
              <a:endCxn id="589" idx="7"/>
            </p:cNvCxnSpPr>
            <p:nvPr/>
          </p:nvCxnSpPr>
          <p:spPr bwMode="gray">
            <a:xfrm flipH="1">
              <a:off x="6138914" y="2619307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E49C1F2-3C24-3AEA-6219-92A725E07817}"/>
                </a:ext>
              </a:extLst>
            </p:cNvPr>
            <p:cNvCxnSpPr>
              <a:cxnSpLocks/>
              <a:stCxn id="586" idx="5"/>
            </p:cNvCxnSpPr>
            <p:nvPr/>
          </p:nvCxnSpPr>
          <p:spPr bwMode="gray">
            <a:xfrm>
              <a:off x="6341498" y="2619307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36947ED6-54AA-273C-9E24-7CF5C8806EA9}"/>
                </a:ext>
              </a:extLst>
            </p:cNvPr>
            <p:cNvSpPr/>
            <p:nvPr/>
          </p:nvSpPr>
          <p:spPr bwMode="gray">
            <a:xfrm>
              <a:off x="5954526" y="26412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9F863031-9702-6F0D-57B6-8F63022C540A}"/>
                </a:ext>
              </a:extLst>
            </p:cNvPr>
            <p:cNvCxnSpPr>
              <a:cxnSpLocks/>
              <a:stCxn id="589" idx="3"/>
            </p:cNvCxnSpPr>
            <p:nvPr/>
          </p:nvCxnSpPr>
          <p:spPr bwMode="gray">
            <a:xfrm flipH="1">
              <a:off x="5930487" y="2825630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91653A8-DDB8-1DBE-751E-DCD632832014}"/>
                </a:ext>
              </a:extLst>
            </p:cNvPr>
            <p:cNvCxnSpPr>
              <a:cxnSpLocks/>
              <a:stCxn id="589" idx="5"/>
              <a:endCxn id="592" idx="1"/>
            </p:cNvCxnSpPr>
            <p:nvPr/>
          </p:nvCxnSpPr>
          <p:spPr bwMode="gray">
            <a:xfrm>
              <a:off x="6138914" y="2825630"/>
              <a:ext cx="49832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7666179F-4A19-9930-3C20-AAD59BE74BE1}"/>
                </a:ext>
              </a:extLst>
            </p:cNvPr>
            <p:cNvSpPr/>
            <p:nvPr/>
          </p:nvSpPr>
          <p:spPr bwMode="gray">
            <a:xfrm>
              <a:off x="6157110" y="28735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28303BC-71AC-454F-CF20-59D418EF1A5C}"/>
                </a:ext>
              </a:extLst>
            </p:cNvPr>
            <p:cNvCxnSpPr>
              <a:cxnSpLocks/>
              <a:stCxn id="592" idx="3"/>
            </p:cNvCxnSpPr>
            <p:nvPr/>
          </p:nvCxnSpPr>
          <p:spPr bwMode="gray">
            <a:xfrm flipH="1">
              <a:off x="6133071" y="305795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EEABD3B-B6FD-83D2-837C-D07974450FC8}"/>
                </a:ext>
              </a:extLst>
            </p:cNvPr>
            <p:cNvCxnSpPr>
              <a:cxnSpLocks/>
              <a:stCxn id="592" idx="5"/>
            </p:cNvCxnSpPr>
            <p:nvPr/>
          </p:nvCxnSpPr>
          <p:spPr bwMode="gray">
            <a:xfrm>
              <a:off x="6341498" y="305795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5" name="TextBox 594">
            <a:extLst>
              <a:ext uri="{FF2B5EF4-FFF2-40B4-BE49-F238E27FC236}">
                <a16:creationId xmlns:a16="http://schemas.microsoft.com/office/drawing/2014/main" id="{38E5DC0F-1BE2-1A65-F7EA-FF2DC5549330}"/>
              </a:ext>
            </a:extLst>
          </p:cNvPr>
          <p:cNvSpPr txBox="1"/>
          <p:nvPr/>
        </p:nvSpPr>
        <p:spPr bwMode="gray">
          <a:xfrm>
            <a:off x="-93473" y="27553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363C6DE2-C455-2C69-20B5-0F9BAE628195}"/>
              </a:ext>
            </a:extLst>
          </p:cNvPr>
          <p:cNvGrpSpPr/>
          <p:nvPr/>
        </p:nvGrpSpPr>
        <p:grpSpPr>
          <a:xfrm>
            <a:off x="613875" y="1491630"/>
            <a:ext cx="1016133" cy="713880"/>
            <a:chOff x="491174" y="1208533"/>
            <a:chExt cx="1016133" cy="713880"/>
          </a:xfrm>
        </p:grpSpPr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084DB117-ACB9-9D64-C4E1-93536744AFBC}"/>
                </a:ext>
              </a:extLst>
            </p:cNvPr>
            <p:cNvSpPr/>
            <p:nvPr/>
          </p:nvSpPr>
          <p:spPr bwMode="gray">
            <a:xfrm>
              <a:off x="1012946" y="120853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C70CFB3-14BC-7F70-90A9-CCD215A42CC1}"/>
                </a:ext>
              </a:extLst>
            </p:cNvPr>
            <p:cNvCxnSpPr>
              <a:cxnSpLocks/>
              <a:stCxn id="597" idx="3"/>
              <a:endCxn id="600" idx="7"/>
            </p:cNvCxnSpPr>
            <p:nvPr/>
          </p:nvCxnSpPr>
          <p:spPr bwMode="gray">
            <a:xfrm flipH="1">
              <a:off x="933467" y="1392921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13C3B2B-57AA-B0AF-433D-B13DD1D30F54}"/>
                </a:ext>
              </a:extLst>
            </p:cNvPr>
            <p:cNvCxnSpPr>
              <a:cxnSpLocks/>
              <a:stCxn id="597" idx="5"/>
              <a:endCxn id="606" idx="1"/>
            </p:cNvCxnSpPr>
            <p:nvPr/>
          </p:nvCxnSpPr>
          <p:spPr bwMode="gray">
            <a:xfrm>
              <a:off x="1197334" y="1392921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F672DC4D-941C-E2FC-BB02-59451284A31C}"/>
                </a:ext>
              </a:extLst>
            </p:cNvPr>
            <p:cNvSpPr/>
            <p:nvPr/>
          </p:nvSpPr>
          <p:spPr bwMode="gray">
            <a:xfrm>
              <a:off x="749079" y="14618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5D9A321-D28F-ED03-F954-3C3651650BCD}"/>
                </a:ext>
              </a:extLst>
            </p:cNvPr>
            <p:cNvCxnSpPr>
              <a:cxnSpLocks/>
              <a:stCxn id="600" idx="3"/>
              <a:endCxn id="603" idx="7"/>
            </p:cNvCxnSpPr>
            <p:nvPr/>
          </p:nvCxnSpPr>
          <p:spPr bwMode="gray">
            <a:xfrm flipH="1">
              <a:off x="711070" y="1646276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ED995E8-7A1D-694D-B43D-C7EEACD4AFF4}"/>
                </a:ext>
              </a:extLst>
            </p:cNvPr>
            <p:cNvCxnSpPr>
              <a:cxnSpLocks/>
              <a:stCxn id="600" idx="5"/>
            </p:cNvCxnSpPr>
            <p:nvPr/>
          </p:nvCxnSpPr>
          <p:spPr bwMode="gray">
            <a:xfrm>
              <a:off x="933467" y="1646276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DE682A13-520A-83CE-1ADA-DB9C99528206}"/>
                </a:ext>
              </a:extLst>
            </p:cNvPr>
            <p:cNvSpPr/>
            <p:nvPr/>
          </p:nvSpPr>
          <p:spPr bwMode="gray">
            <a:xfrm>
              <a:off x="526682" y="166977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086223D-AE08-1469-B13A-A6F02A4EA178}"/>
                </a:ext>
              </a:extLst>
            </p:cNvPr>
            <p:cNvCxnSpPr>
              <a:cxnSpLocks/>
              <a:stCxn id="603" idx="3"/>
            </p:cNvCxnSpPr>
            <p:nvPr/>
          </p:nvCxnSpPr>
          <p:spPr bwMode="gray">
            <a:xfrm flipH="1">
              <a:off x="491174" y="1854162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007D27C-B98E-5605-62F0-E568F017EA92}"/>
                </a:ext>
              </a:extLst>
            </p:cNvPr>
            <p:cNvCxnSpPr>
              <a:cxnSpLocks/>
              <a:stCxn id="603" idx="5"/>
            </p:cNvCxnSpPr>
            <p:nvPr/>
          </p:nvCxnSpPr>
          <p:spPr bwMode="gray">
            <a:xfrm>
              <a:off x="711070" y="1854162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76E77643-7ED4-AD0D-7561-F4E88D6C8D6E}"/>
                </a:ext>
              </a:extLst>
            </p:cNvPr>
            <p:cNvSpPr/>
            <p:nvPr/>
          </p:nvSpPr>
          <p:spPr bwMode="gray">
            <a:xfrm>
              <a:off x="1251727" y="14408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2959F5-FF3F-9CDA-CB04-2DC55AC56007}"/>
                </a:ext>
              </a:extLst>
            </p:cNvPr>
            <p:cNvCxnSpPr>
              <a:cxnSpLocks/>
              <a:stCxn id="606" idx="3"/>
              <a:endCxn id="609" idx="7"/>
            </p:cNvCxnSpPr>
            <p:nvPr/>
          </p:nvCxnSpPr>
          <p:spPr bwMode="gray">
            <a:xfrm flipH="1">
              <a:off x="1233531" y="1625246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47EE59E-941C-97EA-B73C-51C2C1DFEE51}"/>
                </a:ext>
              </a:extLst>
            </p:cNvPr>
            <p:cNvCxnSpPr>
              <a:cxnSpLocks/>
              <a:stCxn id="606" idx="5"/>
            </p:cNvCxnSpPr>
            <p:nvPr/>
          </p:nvCxnSpPr>
          <p:spPr bwMode="gray">
            <a:xfrm>
              <a:off x="1436115" y="1625246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ACA4FBB-8020-46A6-E934-EF5740873E16}"/>
                </a:ext>
              </a:extLst>
            </p:cNvPr>
            <p:cNvSpPr/>
            <p:nvPr/>
          </p:nvSpPr>
          <p:spPr bwMode="gray">
            <a:xfrm>
              <a:off x="1049143" y="164718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A661AC0-C9CB-4F2B-8C72-F2D09A620223}"/>
                </a:ext>
              </a:extLst>
            </p:cNvPr>
            <p:cNvCxnSpPr>
              <a:cxnSpLocks/>
              <a:stCxn id="609" idx="3"/>
            </p:cNvCxnSpPr>
            <p:nvPr/>
          </p:nvCxnSpPr>
          <p:spPr bwMode="gray">
            <a:xfrm flipH="1">
              <a:off x="1025104" y="1831569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245AE24-8979-AD3D-AE1B-3AE554D8D83B}"/>
                </a:ext>
              </a:extLst>
            </p:cNvPr>
            <p:cNvCxnSpPr>
              <a:cxnSpLocks/>
              <a:stCxn id="609" idx="5"/>
            </p:cNvCxnSpPr>
            <p:nvPr/>
          </p:nvCxnSpPr>
          <p:spPr bwMode="gray">
            <a:xfrm>
              <a:off x="1233531" y="1831569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9ECF9A07-4575-656B-D16D-51B43699F73E}"/>
              </a:ext>
            </a:extLst>
          </p:cNvPr>
          <p:cNvGrpSpPr/>
          <p:nvPr/>
        </p:nvGrpSpPr>
        <p:grpSpPr>
          <a:xfrm>
            <a:off x="512542" y="2821340"/>
            <a:ext cx="1218798" cy="713880"/>
            <a:chOff x="533910" y="2250687"/>
            <a:chExt cx="1218798" cy="713880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52E075AA-4041-75CB-B9B0-867BADF00453}"/>
                </a:ext>
              </a:extLst>
            </p:cNvPr>
            <p:cNvSpPr/>
            <p:nvPr/>
          </p:nvSpPr>
          <p:spPr bwMode="gray">
            <a:xfrm>
              <a:off x="1055682" y="22506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967AECB-E652-31D8-6B92-0674BD1A9A21}"/>
                </a:ext>
              </a:extLst>
            </p:cNvPr>
            <p:cNvCxnSpPr>
              <a:cxnSpLocks/>
              <a:stCxn id="612" idx="3"/>
              <a:endCxn id="615" idx="7"/>
            </p:cNvCxnSpPr>
            <p:nvPr/>
          </p:nvCxnSpPr>
          <p:spPr bwMode="gray">
            <a:xfrm flipH="1">
              <a:off x="976203" y="2435075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ADD757E-E390-2B3B-5637-B6A4C36902F6}"/>
                </a:ext>
              </a:extLst>
            </p:cNvPr>
            <p:cNvCxnSpPr>
              <a:cxnSpLocks/>
              <a:stCxn id="612" idx="5"/>
              <a:endCxn id="621" idx="1"/>
            </p:cNvCxnSpPr>
            <p:nvPr/>
          </p:nvCxnSpPr>
          <p:spPr bwMode="gray">
            <a:xfrm>
              <a:off x="1240070" y="2435075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153EBB31-FF10-EB21-1098-1BF1B9D0B931}"/>
                </a:ext>
              </a:extLst>
            </p:cNvPr>
            <p:cNvSpPr/>
            <p:nvPr/>
          </p:nvSpPr>
          <p:spPr bwMode="gray">
            <a:xfrm>
              <a:off x="791815" y="25040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3D74E5F-83F1-6952-38E2-104AF89CBE56}"/>
                </a:ext>
              </a:extLst>
            </p:cNvPr>
            <p:cNvCxnSpPr>
              <a:cxnSpLocks/>
              <a:stCxn id="615" idx="3"/>
              <a:endCxn id="618" idx="7"/>
            </p:cNvCxnSpPr>
            <p:nvPr/>
          </p:nvCxnSpPr>
          <p:spPr bwMode="gray">
            <a:xfrm flipH="1">
              <a:off x="753806" y="2688430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FBB2294-8153-159E-C809-70D7F81BA4A3}"/>
                </a:ext>
              </a:extLst>
            </p:cNvPr>
            <p:cNvCxnSpPr>
              <a:cxnSpLocks/>
              <a:stCxn id="615" idx="5"/>
            </p:cNvCxnSpPr>
            <p:nvPr/>
          </p:nvCxnSpPr>
          <p:spPr bwMode="gray">
            <a:xfrm>
              <a:off x="976203" y="2688430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8DD963CF-5D2A-B11D-986B-7A0055A270DD}"/>
                </a:ext>
              </a:extLst>
            </p:cNvPr>
            <p:cNvSpPr/>
            <p:nvPr/>
          </p:nvSpPr>
          <p:spPr bwMode="gray">
            <a:xfrm>
              <a:off x="569418" y="2711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3EA49B6-0B8D-2BD1-360B-903577A9D74B}"/>
                </a:ext>
              </a:extLst>
            </p:cNvPr>
            <p:cNvCxnSpPr>
              <a:cxnSpLocks/>
              <a:stCxn id="618" idx="3"/>
            </p:cNvCxnSpPr>
            <p:nvPr/>
          </p:nvCxnSpPr>
          <p:spPr bwMode="gray">
            <a:xfrm flipH="1">
              <a:off x="533910" y="2896316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0A7C5-E519-6D87-4B64-0D4206738AE1}"/>
                </a:ext>
              </a:extLst>
            </p:cNvPr>
            <p:cNvCxnSpPr>
              <a:cxnSpLocks/>
              <a:stCxn id="618" idx="5"/>
            </p:cNvCxnSpPr>
            <p:nvPr/>
          </p:nvCxnSpPr>
          <p:spPr bwMode="gray">
            <a:xfrm>
              <a:off x="753806" y="2896316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BCB2629A-68C9-D8CD-1914-11822E8A686A}"/>
                </a:ext>
              </a:extLst>
            </p:cNvPr>
            <p:cNvSpPr/>
            <p:nvPr/>
          </p:nvSpPr>
          <p:spPr bwMode="gray">
            <a:xfrm>
              <a:off x="1294463" y="248301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AE816067-F3D3-652E-EA5A-817948393CE0}"/>
                </a:ext>
              </a:extLst>
            </p:cNvPr>
            <p:cNvCxnSpPr>
              <a:cxnSpLocks/>
              <a:stCxn id="621" idx="3"/>
              <a:endCxn id="624" idx="7"/>
            </p:cNvCxnSpPr>
            <p:nvPr/>
          </p:nvCxnSpPr>
          <p:spPr bwMode="gray">
            <a:xfrm flipH="1">
              <a:off x="1276267" y="2667400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C9E33C0-8FAF-3A4B-6A34-4C5E7E93460A}"/>
                </a:ext>
              </a:extLst>
            </p:cNvPr>
            <p:cNvCxnSpPr>
              <a:cxnSpLocks/>
              <a:stCxn id="621" idx="5"/>
              <a:endCxn id="627" idx="1"/>
            </p:cNvCxnSpPr>
            <p:nvPr/>
          </p:nvCxnSpPr>
          <p:spPr bwMode="gray">
            <a:xfrm>
              <a:off x="1478851" y="2667400"/>
              <a:ext cx="61554" cy="682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228C808-ED2E-1FA9-9498-30B12E9FBC91}"/>
                </a:ext>
              </a:extLst>
            </p:cNvPr>
            <p:cNvSpPr/>
            <p:nvPr/>
          </p:nvSpPr>
          <p:spPr bwMode="gray">
            <a:xfrm>
              <a:off x="1091879" y="26893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4EADB62-A7FC-EBAF-A651-BCB896B7ED51}"/>
                </a:ext>
              </a:extLst>
            </p:cNvPr>
            <p:cNvCxnSpPr>
              <a:cxnSpLocks/>
              <a:stCxn id="624" idx="3"/>
            </p:cNvCxnSpPr>
            <p:nvPr/>
          </p:nvCxnSpPr>
          <p:spPr bwMode="gray">
            <a:xfrm flipH="1">
              <a:off x="1067840" y="287372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331859D-902C-9100-D6A6-A7D104739F96}"/>
                </a:ext>
              </a:extLst>
            </p:cNvPr>
            <p:cNvCxnSpPr>
              <a:cxnSpLocks/>
              <a:stCxn id="624" idx="5"/>
            </p:cNvCxnSpPr>
            <p:nvPr/>
          </p:nvCxnSpPr>
          <p:spPr bwMode="gray">
            <a:xfrm>
              <a:off x="1276267" y="2873723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4464BD1E-C239-9B76-CDA8-1789B01F625A}"/>
                </a:ext>
              </a:extLst>
            </p:cNvPr>
            <p:cNvSpPr/>
            <p:nvPr/>
          </p:nvSpPr>
          <p:spPr bwMode="gray">
            <a:xfrm>
              <a:off x="1508769" y="27040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6C4CBDDC-32CB-395D-1BC5-8623B044BAAA}"/>
                </a:ext>
              </a:extLst>
            </p:cNvPr>
            <p:cNvCxnSpPr>
              <a:cxnSpLocks/>
              <a:stCxn id="627" idx="3"/>
            </p:cNvCxnSpPr>
            <p:nvPr/>
          </p:nvCxnSpPr>
          <p:spPr bwMode="gray">
            <a:xfrm flipH="1">
              <a:off x="1484730" y="288840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F98FDFB2-CEB4-9F51-39C0-3FAECCFC237E}"/>
                </a:ext>
              </a:extLst>
            </p:cNvPr>
            <p:cNvCxnSpPr>
              <a:cxnSpLocks/>
              <a:stCxn id="627" idx="5"/>
            </p:cNvCxnSpPr>
            <p:nvPr/>
          </p:nvCxnSpPr>
          <p:spPr bwMode="gray">
            <a:xfrm>
              <a:off x="1693157" y="288840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D9645310-7CB4-EE1A-CE77-55EE00A97BCF}"/>
              </a:ext>
            </a:extLst>
          </p:cNvPr>
          <p:cNvGrpSpPr/>
          <p:nvPr/>
        </p:nvGrpSpPr>
        <p:grpSpPr>
          <a:xfrm>
            <a:off x="508458" y="4190550"/>
            <a:ext cx="1226966" cy="717615"/>
            <a:chOff x="506917" y="3829258"/>
            <a:chExt cx="1226966" cy="717615"/>
          </a:xfrm>
        </p:grpSpPr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41F99FB-8993-AB69-75C8-234EC945A43A}"/>
                </a:ext>
              </a:extLst>
            </p:cNvPr>
            <p:cNvSpPr/>
            <p:nvPr/>
          </p:nvSpPr>
          <p:spPr bwMode="gray">
            <a:xfrm>
              <a:off x="1028689" y="3829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0239259-972F-742A-84AF-264325DFC2E3}"/>
                </a:ext>
              </a:extLst>
            </p:cNvPr>
            <p:cNvCxnSpPr>
              <a:cxnSpLocks/>
              <a:stCxn id="631" idx="3"/>
              <a:endCxn id="634" idx="7"/>
            </p:cNvCxnSpPr>
            <p:nvPr/>
          </p:nvCxnSpPr>
          <p:spPr bwMode="gray">
            <a:xfrm flipH="1">
              <a:off x="949210" y="401364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5F530ED1-A2E6-D65D-0AB4-9286028357C7}"/>
                </a:ext>
              </a:extLst>
            </p:cNvPr>
            <p:cNvCxnSpPr>
              <a:cxnSpLocks/>
              <a:stCxn id="631" idx="5"/>
              <a:endCxn id="640" idx="1"/>
            </p:cNvCxnSpPr>
            <p:nvPr/>
          </p:nvCxnSpPr>
          <p:spPr bwMode="gray">
            <a:xfrm>
              <a:off x="1213077" y="4013646"/>
              <a:ext cx="86029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21EF0349-068D-EAE6-9C1D-369E596E4B4D}"/>
                </a:ext>
              </a:extLst>
            </p:cNvPr>
            <p:cNvSpPr/>
            <p:nvPr/>
          </p:nvSpPr>
          <p:spPr bwMode="gray">
            <a:xfrm>
              <a:off x="764822" y="40826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EB4E85D4-C50E-4B71-3009-28F8DDE35966}"/>
                </a:ext>
              </a:extLst>
            </p:cNvPr>
            <p:cNvCxnSpPr>
              <a:cxnSpLocks/>
              <a:stCxn id="634" idx="3"/>
              <a:endCxn id="637" idx="7"/>
            </p:cNvCxnSpPr>
            <p:nvPr/>
          </p:nvCxnSpPr>
          <p:spPr bwMode="gray">
            <a:xfrm flipH="1">
              <a:off x="726813" y="426700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DE508E7-F99A-BF25-2171-202149CE01B6}"/>
                </a:ext>
              </a:extLst>
            </p:cNvPr>
            <p:cNvCxnSpPr>
              <a:cxnSpLocks/>
              <a:stCxn id="634" idx="5"/>
            </p:cNvCxnSpPr>
            <p:nvPr/>
          </p:nvCxnSpPr>
          <p:spPr bwMode="gray">
            <a:xfrm>
              <a:off x="949210" y="426700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484D1A9E-230B-F4FB-7F7E-E28C0692013E}"/>
                </a:ext>
              </a:extLst>
            </p:cNvPr>
            <p:cNvSpPr/>
            <p:nvPr/>
          </p:nvSpPr>
          <p:spPr bwMode="gray">
            <a:xfrm>
              <a:off x="542425" y="429049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B796E64E-F431-CB7E-3E42-BD0035A37D52}"/>
                </a:ext>
              </a:extLst>
            </p:cNvPr>
            <p:cNvCxnSpPr>
              <a:cxnSpLocks/>
              <a:stCxn id="637" idx="3"/>
            </p:cNvCxnSpPr>
            <p:nvPr/>
          </p:nvCxnSpPr>
          <p:spPr bwMode="gray">
            <a:xfrm flipH="1">
              <a:off x="506917" y="447488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9BA2336A-6F29-7D1E-EDE0-5CC6A84772EA}"/>
                </a:ext>
              </a:extLst>
            </p:cNvPr>
            <p:cNvCxnSpPr>
              <a:cxnSpLocks/>
              <a:stCxn id="637" idx="5"/>
            </p:cNvCxnSpPr>
            <p:nvPr/>
          </p:nvCxnSpPr>
          <p:spPr bwMode="gray">
            <a:xfrm>
              <a:off x="726813" y="447488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3EC10CDB-16FE-5A95-26C5-387B1C8E715C}"/>
                </a:ext>
              </a:extLst>
            </p:cNvPr>
            <p:cNvSpPr/>
            <p:nvPr/>
          </p:nvSpPr>
          <p:spPr bwMode="gray">
            <a:xfrm>
              <a:off x="1267470" y="406158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75F5492-5D0D-47ED-4EC6-66E78035345D}"/>
                </a:ext>
              </a:extLst>
            </p:cNvPr>
            <p:cNvCxnSpPr>
              <a:cxnSpLocks/>
              <a:stCxn id="640" idx="3"/>
              <a:endCxn id="643" idx="7"/>
            </p:cNvCxnSpPr>
            <p:nvPr/>
          </p:nvCxnSpPr>
          <p:spPr bwMode="gray">
            <a:xfrm flipH="1">
              <a:off x="1249274" y="4245971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63E0F90-4BA4-0BBF-0E5D-E434F9C8FA8C}"/>
                </a:ext>
              </a:extLst>
            </p:cNvPr>
            <p:cNvCxnSpPr>
              <a:cxnSpLocks/>
              <a:stCxn id="640" idx="5"/>
              <a:endCxn id="646" idx="1"/>
            </p:cNvCxnSpPr>
            <p:nvPr/>
          </p:nvCxnSpPr>
          <p:spPr bwMode="gray">
            <a:xfrm>
              <a:off x="1451858" y="4245971"/>
              <a:ext cx="69722" cy="78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DE41F021-7C68-27AB-A8B9-C9236609CFD7}"/>
                </a:ext>
              </a:extLst>
            </p:cNvPr>
            <p:cNvSpPr/>
            <p:nvPr/>
          </p:nvSpPr>
          <p:spPr bwMode="gray">
            <a:xfrm>
              <a:off x="1064886" y="42679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62BB1B85-FAD7-33A3-164A-DD2E8D969F3A}"/>
                </a:ext>
              </a:extLst>
            </p:cNvPr>
            <p:cNvCxnSpPr>
              <a:cxnSpLocks/>
              <a:stCxn id="643" idx="3"/>
            </p:cNvCxnSpPr>
            <p:nvPr/>
          </p:nvCxnSpPr>
          <p:spPr bwMode="gray">
            <a:xfrm flipH="1">
              <a:off x="1038340" y="4452294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4DE9EF5-0A97-605B-F44B-758DD21B48BD}"/>
                </a:ext>
              </a:extLst>
            </p:cNvPr>
            <p:cNvCxnSpPr>
              <a:cxnSpLocks/>
              <a:stCxn id="643" idx="5"/>
            </p:cNvCxnSpPr>
            <p:nvPr/>
          </p:nvCxnSpPr>
          <p:spPr bwMode="gray">
            <a:xfrm>
              <a:off x="1249274" y="4452294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A5361D80-680F-3661-75A7-14249B2EFB0D}"/>
                </a:ext>
              </a:extLst>
            </p:cNvPr>
            <p:cNvSpPr/>
            <p:nvPr/>
          </p:nvSpPr>
          <p:spPr bwMode="gray">
            <a:xfrm>
              <a:off x="1489944" y="4292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EF245F20-B5F1-53B7-A246-E4819289FE71}"/>
                </a:ext>
              </a:extLst>
            </p:cNvPr>
            <p:cNvCxnSpPr>
              <a:cxnSpLocks/>
              <a:stCxn id="646" idx="3"/>
            </p:cNvCxnSpPr>
            <p:nvPr/>
          </p:nvCxnSpPr>
          <p:spPr bwMode="gray">
            <a:xfrm flipH="1">
              <a:off x="1465905" y="447720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09423AFD-CFAA-AF72-1699-319C688DEF4D}"/>
                </a:ext>
              </a:extLst>
            </p:cNvPr>
            <p:cNvCxnSpPr>
              <a:cxnSpLocks/>
              <a:stCxn id="646" idx="5"/>
            </p:cNvCxnSpPr>
            <p:nvPr/>
          </p:nvCxnSpPr>
          <p:spPr bwMode="gray">
            <a:xfrm>
              <a:off x="1674332" y="447720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44B28FFC-B144-83FF-AF7E-AABC3146410C}"/>
              </a:ext>
            </a:extLst>
          </p:cNvPr>
          <p:cNvGrpSpPr/>
          <p:nvPr/>
        </p:nvGrpSpPr>
        <p:grpSpPr>
          <a:xfrm>
            <a:off x="3079873" y="4078693"/>
            <a:ext cx="1204095" cy="941329"/>
            <a:chOff x="2884394" y="3704851"/>
            <a:chExt cx="1204095" cy="941329"/>
          </a:xfrm>
        </p:grpSpPr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5DE36362-5A29-26AD-301D-FC347239D3AC}"/>
                </a:ext>
              </a:extLst>
            </p:cNvPr>
            <p:cNvSpPr/>
            <p:nvPr/>
          </p:nvSpPr>
          <p:spPr bwMode="gray">
            <a:xfrm>
              <a:off x="3610927" y="370485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64293BA-037C-1EBF-3B97-2976805BC965}"/>
                </a:ext>
              </a:extLst>
            </p:cNvPr>
            <p:cNvCxnSpPr>
              <a:cxnSpLocks/>
              <a:stCxn id="649" idx="3"/>
              <a:endCxn id="652" idx="7"/>
            </p:cNvCxnSpPr>
            <p:nvPr/>
          </p:nvCxnSpPr>
          <p:spPr bwMode="gray">
            <a:xfrm flipH="1">
              <a:off x="3531448" y="3889239"/>
              <a:ext cx="111115" cy="1006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0C46707-91A3-F5E7-5BC7-28EF72E1EAFF}"/>
                </a:ext>
              </a:extLst>
            </p:cNvPr>
            <p:cNvCxnSpPr>
              <a:cxnSpLocks/>
              <a:stCxn id="649" idx="5"/>
              <a:endCxn id="658" idx="1"/>
            </p:cNvCxnSpPr>
            <p:nvPr/>
          </p:nvCxnSpPr>
          <p:spPr bwMode="gray">
            <a:xfrm>
              <a:off x="3795315" y="3889239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D8C394F9-DCD4-B92B-9341-F5DE00A0A74C}"/>
                </a:ext>
              </a:extLst>
            </p:cNvPr>
            <p:cNvSpPr/>
            <p:nvPr/>
          </p:nvSpPr>
          <p:spPr bwMode="gray">
            <a:xfrm>
              <a:off x="3347060" y="39582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9D461982-479A-F1E5-9260-DFC54979A508}"/>
                </a:ext>
              </a:extLst>
            </p:cNvPr>
            <p:cNvCxnSpPr>
              <a:cxnSpLocks/>
              <a:stCxn id="652" idx="3"/>
              <a:endCxn id="655" idx="7"/>
            </p:cNvCxnSpPr>
            <p:nvPr/>
          </p:nvCxnSpPr>
          <p:spPr bwMode="gray">
            <a:xfrm flipH="1">
              <a:off x="3309051" y="4142594"/>
              <a:ext cx="69645" cy="55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9BDAD969-D109-06A9-88A0-6FC72AE233FD}"/>
                </a:ext>
              </a:extLst>
            </p:cNvPr>
            <p:cNvCxnSpPr>
              <a:cxnSpLocks/>
              <a:stCxn id="652" idx="5"/>
              <a:endCxn id="661" idx="1"/>
            </p:cNvCxnSpPr>
            <p:nvPr/>
          </p:nvCxnSpPr>
          <p:spPr bwMode="gray">
            <a:xfrm>
              <a:off x="3531448" y="4142594"/>
              <a:ext cx="52740" cy="796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7E6B155B-7E93-4D0F-1C35-3F0951BB6439}"/>
                </a:ext>
              </a:extLst>
            </p:cNvPr>
            <p:cNvSpPr/>
            <p:nvPr/>
          </p:nvSpPr>
          <p:spPr bwMode="gray">
            <a:xfrm>
              <a:off x="3124663" y="41660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4090C236-A639-F5D0-9BFC-A367A6C0AB41}"/>
                </a:ext>
              </a:extLst>
            </p:cNvPr>
            <p:cNvCxnSpPr>
              <a:cxnSpLocks/>
              <a:stCxn id="655" idx="3"/>
              <a:endCxn id="664" idx="7"/>
            </p:cNvCxnSpPr>
            <p:nvPr/>
          </p:nvCxnSpPr>
          <p:spPr bwMode="gray">
            <a:xfrm flipH="1">
              <a:off x="3092821" y="4350480"/>
              <a:ext cx="63478" cy="73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E1931FDB-CDA5-4A21-7DEE-B15DC3A1C6F9}"/>
                </a:ext>
              </a:extLst>
            </p:cNvPr>
            <p:cNvCxnSpPr>
              <a:cxnSpLocks/>
              <a:stCxn id="655" idx="5"/>
            </p:cNvCxnSpPr>
            <p:nvPr/>
          </p:nvCxnSpPr>
          <p:spPr bwMode="gray">
            <a:xfrm>
              <a:off x="3309051" y="4350480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9F38CBAF-F98A-E406-7C93-D614472E0992}"/>
                </a:ext>
              </a:extLst>
            </p:cNvPr>
            <p:cNvSpPr/>
            <p:nvPr/>
          </p:nvSpPr>
          <p:spPr bwMode="gray">
            <a:xfrm>
              <a:off x="3849708" y="393717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FB2B22DF-D948-14EA-4AB2-E1AEB534210D}"/>
                </a:ext>
              </a:extLst>
            </p:cNvPr>
            <p:cNvCxnSpPr>
              <a:cxnSpLocks/>
              <a:stCxn id="658" idx="3"/>
            </p:cNvCxnSpPr>
            <p:nvPr/>
          </p:nvCxnSpPr>
          <p:spPr bwMode="gray">
            <a:xfrm flipH="1">
              <a:off x="3831512" y="4121564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166C678-8000-BDD7-17F0-68180B8AA0D5}"/>
                </a:ext>
              </a:extLst>
            </p:cNvPr>
            <p:cNvCxnSpPr>
              <a:cxnSpLocks/>
              <a:stCxn id="658" idx="5"/>
            </p:cNvCxnSpPr>
            <p:nvPr/>
          </p:nvCxnSpPr>
          <p:spPr bwMode="gray">
            <a:xfrm>
              <a:off x="4034096" y="4121564"/>
              <a:ext cx="54393" cy="6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C53ADEA-A3B3-47C8-F6C1-065FA4277E36}"/>
                </a:ext>
              </a:extLst>
            </p:cNvPr>
            <p:cNvSpPr/>
            <p:nvPr/>
          </p:nvSpPr>
          <p:spPr bwMode="gray">
            <a:xfrm>
              <a:off x="3552552" y="419062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12FE743D-2B30-5B82-6D48-BB235460EFDD}"/>
                </a:ext>
              </a:extLst>
            </p:cNvPr>
            <p:cNvCxnSpPr>
              <a:cxnSpLocks/>
              <a:stCxn id="661" idx="3"/>
            </p:cNvCxnSpPr>
            <p:nvPr/>
          </p:nvCxnSpPr>
          <p:spPr bwMode="gray">
            <a:xfrm flipH="1">
              <a:off x="3526006" y="4375013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240C7F0-8F88-123A-A444-BEDEF95B3080}"/>
                </a:ext>
              </a:extLst>
            </p:cNvPr>
            <p:cNvCxnSpPr>
              <a:cxnSpLocks/>
              <a:stCxn id="661" idx="5"/>
            </p:cNvCxnSpPr>
            <p:nvPr/>
          </p:nvCxnSpPr>
          <p:spPr bwMode="gray">
            <a:xfrm>
              <a:off x="3736940" y="437501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A04A0D9D-CC60-B7D9-62BA-9C790EB33C98}"/>
                </a:ext>
              </a:extLst>
            </p:cNvPr>
            <p:cNvSpPr/>
            <p:nvPr/>
          </p:nvSpPr>
          <p:spPr bwMode="gray">
            <a:xfrm>
              <a:off x="2908433" y="43921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D86ABD87-3FD6-2C8B-619B-41705E79D971}"/>
                </a:ext>
              </a:extLst>
            </p:cNvPr>
            <p:cNvCxnSpPr>
              <a:cxnSpLocks/>
              <a:stCxn id="664" idx="3"/>
            </p:cNvCxnSpPr>
            <p:nvPr/>
          </p:nvCxnSpPr>
          <p:spPr bwMode="gray">
            <a:xfrm flipH="1">
              <a:off x="2884394" y="4576512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74499D99-075C-B8A6-1789-F775ACC68563}"/>
                </a:ext>
              </a:extLst>
            </p:cNvPr>
            <p:cNvCxnSpPr>
              <a:cxnSpLocks/>
              <a:stCxn id="664" idx="5"/>
            </p:cNvCxnSpPr>
            <p:nvPr/>
          </p:nvCxnSpPr>
          <p:spPr bwMode="gray">
            <a:xfrm>
              <a:off x="3092821" y="4576512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Down Arrow 666">
            <a:extLst>
              <a:ext uri="{FF2B5EF4-FFF2-40B4-BE49-F238E27FC236}">
                <a16:creationId xmlns:a16="http://schemas.microsoft.com/office/drawing/2014/main" id="{554ABE02-2B83-BFD6-09CA-A766A1F4A991}"/>
              </a:ext>
            </a:extLst>
          </p:cNvPr>
          <p:cNvSpPr/>
          <p:nvPr/>
        </p:nvSpPr>
        <p:spPr bwMode="gray">
          <a:xfrm rot="5400000">
            <a:off x="4691946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8" name="Down Arrow 667">
            <a:extLst>
              <a:ext uri="{FF2B5EF4-FFF2-40B4-BE49-F238E27FC236}">
                <a16:creationId xmlns:a16="http://schemas.microsoft.com/office/drawing/2014/main" id="{ED319894-8CD6-6751-CCCE-71E810ECB3EC}"/>
              </a:ext>
            </a:extLst>
          </p:cNvPr>
          <p:cNvSpPr/>
          <p:nvPr/>
        </p:nvSpPr>
        <p:spPr bwMode="gray">
          <a:xfrm>
            <a:off x="970280" y="365187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9" name="Down Arrow 668">
            <a:extLst>
              <a:ext uri="{FF2B5EF4-FFF2-40B4-BE49-F238E27FC236}">
                <a16:creationId xmlns:a16="http://schemas.microsoft.com/office/drawing/2014/main" id="{8A1F955B-4AAE-51CF-E04A-B96639542F5F}"/>
              </a:ext>
            </a:extLst>
          </p:cNvPr>
          <p:cNvSpPr/>
          <p:nvPr/>
        </p:nvSpPr>
        <p:spPr bwMode="gray">
          <a:xfrm rot="16200000">
            <a:off x="2327359" y="434023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8" name="Down Arrow 677">
            <a:extLst>
              <a:ext uri="{FF2B5EF4-FFF2-40B4-BE49-F238E27FC236}">
                <a16:creationId xmlns:a16="http://schemas.microsoft.com/office/drawing/2014/main" id="{D10408D5-3BD5-1E32-E64D-617D18E6F2DE}"/>
              </a:ext>
            </a:extLst>
          </p:cNvPr>
          <p:cNvSpPr/>
          <p:nvPr/>
        </p:nvSpPr>
        <p:spPr bwMode="gray">
          <a:xfrm>
            <a:off x="970280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9" name="Down Arrow 678">
            <a:extLst>
              <a:ext uri="{FF2B5EF4-FFF2-40B4-BE49-F238E27FC236}">
                <a16:creationId xmlns:a16="http://schemas.microsoft.com/office/drawing/2014/main" id="{4BD96052-9794-446D-E95A-F92FDCC5702A}"/>
              </a:ext>
            </a:extLst>
          </p:cNvPr>
          <p:cNvSpPr/>
          <p:nvPr/>
        </p:nvSpPr>
        <p:spPr bwMode="gray">
          <a:xfrm>
            <a:off x="3548598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0" name="Down Arrow 679">
            <a:extLst>
              <a:ext uri="{FF2B5EF4-FFF2-40B4-BE49-F238E27FC236}">
                <a16:creationId xmlns:a16="http://schemas.microsoft.com/office/drawing/2014/main" id="{0A6DB31B-14ED-FB36-AA2C-E02623D97AB6}"/>
              </a:ext>
            </a:extLst>
          </p:cNvPr>
          <p:cNvSpPr/>
          <p:nvPr/>
        </p:nvSpPr>
        <p:spPr bwMode="gray">
          <a:xfrm>
            <a:off x="5852854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A3F6B42E-80B2-D79D-E3AF-630E13F0E4C0}"/>
              </a:ext>
            </a:extLst>
          </p:cNvPr>
          <p:cNvSpPr txBox="1"/>
          <p:nvPr/>
        </p:nvSpPr>
        <p:spPr bwMode="gray">
          <a:xfrm>
            <a:off x="621896" y="114146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S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8D93E114-D180-B9D7-D17A-E305F1F2E947}"/>
              </a:ext>
            </a:extLst>
          </p:cNvPr>
          <p:cNvSpPr txBox="1"/>
          <p:nvPr/>
        </p:nvSpPr>
        <p:spPr bwMode="gray">
          <a:xfrm>
            <a:off x="3203870" y="113732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H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8E3EBD2C-FBE0-AF52-E06B-2E223AAEFD3F}"/>
              </a:ext>
            </a:extLst>
          </p:cNvPr>
          <p:cNvSpPr txBox="1"/>
          <p:nvPr/>
        </p:nvSpPr>
        <p:spPr bwMode="gray">
          <a:xfrm>
            <a:off x="5454268" y="11332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R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A9D0A4D4-1BD7-B7C3-AA7C-8D0943F80012}"/>
              </a:ext>
            </a:extLst>
          </p:cNvPr>
          <p:cNvSpPr txBox="1"/>
          <p:nvPr/>
        </p:nvSpPr>
        <p:spPr bwMode="gray">
          <a:xfrm>
            <a:off x="1300647" y="230297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D6672DF-2D2E-CFDB-9E86-58B39684F2D1}"/>
              </a:ext>
            </a:extLst>
          </p:cNvPr>
          <p:cNvSpPr txBox="1"/>
          <p:nvPr/>
        </p:nvSpPr>
        <p:spPr bwMode="gray">
          <a:xfrm>
            <a:off x="3894927" y="227051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D840B3EB-659C-8F5B-1780-4C583B202CED}"/>
              </a:ext>
            </a:extLst>
          </p:cNvPr>
          <p:cNvSpPr txBox="1"/>
          <p:nvPr/>
        </p:nvSpPr>
        <p:spPr bwMode="gray">
          <a:xfrm>
            <a:off x="6188746" y="226848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BFA392E9-6C9A-09AD-9A71-3D3327B6B362}"/>
              </a:ext>
            </a:extLst>
          </p:cNvPr>
          <p:cNvSpPr txBox="1"/>
          <p:nvPr/>
        </p:nvSpPr>
        <p:spPr bwMode="gray">
          <a:xfrm>
            <a:off x="1381107" y="373993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Farbwechsel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A93ACC37-0A2D-223D-3A06-101F3AEBD90E}"/>
              </a:ext>
            </a:extLst>
          </p:cNvPr>
          <p:cNvSpPr txBox="1"/>
          <p:nvPr/>
        </p:nvSpPr>
        <p:spPr bwMode="gray">
          <a:xfrm>
            <a:off x="1893354" y="465561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3968345-0447-1462-BFA9-A11BF99CCCAF}"/>
              </a:ext>
            </a:extLst>
          </p:cNvPr>
          <p:cNvSpPr txBox="1"/>
          <p:nvPr/>
        </p:nvSpPr>
        <p:spPr bwMode="gray">
          <a:xfrm>
            <a:off x="4247246" y="332400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F207EC59-61AC-55C1-1FC6-CD703CC3B69C}"/>
              </a:ext>
            </a:extLst>
          </p:cNvPr>
          <p:cNvSpPr txBox="1"/>
          <p:nvPr/>
        </p:nvSpPr>
        <p:spPr bwMode="gray">
          <a:xfrm>
            <a:off x="1927999" y="329071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Rechtsrotation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6F8067C7-2C37-8F04-6332-18E55445F0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208542" y="3303819"/>
            <a:ext cx="268445" cy="575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990B9110-62CC-997F-2FF7-84987ADA8342}"/>
              </a:ext>
            </a:extLst>
          </p:cNvPr>
          <p:cNvCxnSpPr>
            <a:cxnSpLocks/>
          </p:cNvCxnSpPr>
          <p:nvPr/>
        </p:nvCxnSpPr>
        <p:spPr bwMode="gray">
          <a:xfrm flipH="1">
            <a:off x="4102562" y="2909665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57C9401A-01B9-4E99-5BD9-878A0C863BCB}"/>
              </a:ext>
            </a:extLst>
          </p:cNvPr>
          <p:cNvCxnSpPr>
            <a:cxnSpLocks/>
          </p:cNvCxnSpPr>
          <p:nvPr/>
        </p:nvCxnSpPr>
        <p:spPr bwMode="gray">
          <a:xfrm flipH="1">
            <a:off x="1538268" y="2977414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711C7089-21BD-0E8A-4362-65CDD3DC7234}"/>
              </a:ext>
            </a:extLst>
          </p:cNvPr>
          <p:cNvCxnSpPr>
            <a:cxnSpLocks/>
          </p:cNvCxnSpPr>
          <p:nvPr/>
        </p:nvCxnSpPr>
        <p:spPr bwMode="gray">
          <a:xfrm flipH="1">
            <a:off x="1296021" y="4142613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23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 animBg="1"/>
      <p:bldP spid="667" grpId="0" animBg="1"/>
      <p:bldP spid="668" grpId="0" animBg="1"/>
      <p:bldP spid="669" grpId="0" animBg="1"/>
      <p:bldP spid="678" grpId="0" animBg="1"/>
      <p:bldP spid="679" grpId="0" animBg="1"/>
      <p:bldP spid="680" grpId="0" animBg="1"/>
      <p:bldP spid="681" grpId="0"/>
      <p:bldP spid="682" grpId="0"/>
      <p:bldP spid="683" grpId="0"/>
      <p:bldP spid="684" grpId="0"/>
      <p:bldP spid="685" grpId="0"/>
      <p:bldP spid="686" grpId="0"/>
      <p:bldP spid="687" grpId="0"/>
      <p:bldP spid="688" grpId="0"/>
      <p:bldP spid="689" grpId="0"/>
      <p:bldP spid="6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26DCD-C746-7DFA-D1C2-0A1E168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9CBE4-8A32-2581-9229-88BDF00D4D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1167605"/>
            <a:ext cx="3693350" cy="3867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3815C-FF9C-1F44-92D7-F31EFC528F82}"/>
              </a:ext>
            </a:extLst>
          </p:cNvPr>
          <p:cNvSpPr txBox="1"/>
          <p:nvPr/>
        </p:nvSpPr>
        <p:spPr bwMode="gray">
          <a:xfrm>
            <a:off x="4839092" y="161297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Füge den neuen Knoten mit einer roten Kante ein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1BF51-C3C5-0CC7-F420-4C7EFB7FF576}"/>
              </a:ext>
            </a:extLst>
          </p:cNvPr>
          <p:cNvCxnSpPr>
            <a:cxnSpLocks/>
            <a:endCxn id="7" idx="3"/>
          </p:cNvCxnSpPr>
          <p:nvPr/>
        </p:nvCxnSpPr>
        <p:spPr bwMode="gray">
          <a:xfrm flipH="1">
            <a:off x="4160894" y="1779662"/>
            <a:ext cx="5551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9F5ACA-AD86-279F-FAF8-F394AF5DFAAB}"/>
              </a:ext>
            </a:extLst>
          </p:cNvPr>
          <p:cNvSpPr/>
          <p:nvPr/>
        </p:nvSpPr>
        <p:spPr bwMode="gray">
          <a:xfrm>
            <a:off x="755576" y="1419622"/>
            <a:ext cx="3405318" cy="720080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45C-1AD5-3B54-C32E-24FAA13AF723}"/>
              </a:ext>
            </a:extLst>
          </p:cNvPr>
          <p:cNvSpPr/>
          <p:nvPr/>
        </p:nvSpPr>
        <p:spPr bwMode="gray">
          <a:xfrm>
            <a:off x="755576" y="2139701"/>
            <a:ext cx="3405318" cy="864097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480EE-E299-2BC2-8B24-E4FFE0B0480A}"/>
              </a:ext>
            </a:extLst>
          </p:cNvPr>
          <p:cNvSpPr txBox="1"/>
          <p:nvPr/>
        </p:nvSpPr>
        <p:spPr bwMode="gray">
          <a:xfrm>
            <a:off x="4716016" y="24050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Rekursion bis zum Blatt, wo eingefügt wird und update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des neuen Knotens (durch Rotation oder Erzeugen)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E4552-2DB2-0CC9-0172-F1B4B9935593}"/>
              </a:ext>
            </a:extLst>
          </p:cNvPr>
          <p:cNvCxnSpPr>
            <a:cxnSpLocks/>
          </p:cNvCxnSpPr>
          <p:nvPr/>
        </p:nvCxnSpPr>
        <p:spPr bwMode="gray">
          <a:xfrm flipH="1">
            <a:off x="4160894" y="2571750"/>
            <a:ext cx="41110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608E23-5A5A-8E65-2A69-8B3B80727CAF}"/>
              </a:ext>
            </a:extLst>
          </p:cNvPr>
          <p:cNvSpPr/>
          <p:nvPr/>
        </p:nvSpPr>
        <p:spPr bwMode="gray">
          <a:xfrm>
            <a:off x="754452" y="3030459"/>
            <a:ext cx="3405318" cy="598736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D5D07-48F9-3C9A-9787-B2138F2BCACC}"/>
              </a:ext>
            </a:extLst>
          </p:cNvPr>
          <p:cNvSpPr txBox="1"/>
          <p:nvPr/>
        </p:nvSpPr>
        <p:spPr bwMode="gray">
          <a:xfrm>
            <a:off x="4735834" y="32958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Korrektur der 2-3 und links-neigend Eigenschaften auf dem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Weg „nach oben“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194592-7572-C309-507E-7D2616B9463B}"/>
              </a:ext>
            </a:extLst>
          </p:cNvPr>
          <p:cNvCxnSpPr>
            <a:cxnSpLocks/>
          </p:cNvCxnSpPr>
          <p:nvPr/>
        </p:nvCxnSpPr>
        <p:spPr bwMode="gray">
          <a:xfrm flipH="1">
            <a:off x="4159770" y="3462507"/>
            <a:ext cx="43204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EF87B1-B696-3146-447F-0F814229FFD9}"/>
              </a:ext>
            </a:extLst>
          </p:cNvPr>
          <p:cNvSpPr txBox="1"/>
          <p:nvPr/>
        </p:nvSpPr>
        <p:spPr bwMode="gray">
          <a:xfrm>
            <a:off x="4234750" y="4764348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4017991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C33793-B1D8-39FA-22C0-8404BBF11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2859781"/>
            <a:ext cx="6877051" cy="1943993"/>
          </a:xfrm>
        </p:spPr>
        <p:txBody>
          <a:bodyPr/>
          <a:lstStyle/>
          <a:p>
            <a:r>
              <a:rPr lang="de-DE" b="1" dirty="0"/>
              <a:t>Optimalität</a:t>
            </a:r>
            <a:r>
              <a:rPr lang="de-DE" dirty="0"/>
              <a:t>: Geht’s noch besser?</a:t>
            </a:r>
          </a:p>
          <a:p>
            <a:pPr lvl="1"/>
            <a:r>
              <a:rPr lang="de-DE" sz="1200" dirty="0"/>
              <a:t>Ja, wenn man die Links-Neigung wegnimmt (aber Code komplizierter)</a:t>
            </a:r>
          </a:p>
          <a:p>
            <a:pPr lvl="1"/>
            <a:r>
              <a:rPr lang="de-DE" sz="1200" dirty="0"/>
              <a:t>Alle balancierten Bäume basieren auf Rotationen und lokalen Transformationen (AVL)</a:t>
            </a:r>
          </a:p>
          <a:p>
            <a:r>
              <a:rPr lang="de-DE" dirty="0"/>
              <a:t>Knoten </a:t>
            </a:r>
            <a:r>
              <a:rPr lang="de-DE" b="1" dirty="0"/>
              <a:t>löschen</a:t>
            </a:r>
            <a:r>
              <a:rPr lang="de-DE" dirty="0"/>
              <a:t> sind auch hier komplizierter aber auch durch lokale Transformationen lösbar (Übungsaufgabe?)</a:t>
            </a:r>
          </a:p>
          <a:p>
            <a:r>
              <a:rPr lang="de-DE" dirty="0"/>
              <a:t>Rot-Schwarz Bäume werden in sehr vielen Standardbibliotheken benutzt (zum Beispiel 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de-DE" dirty="0"/>
              <a:t>)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DF5B1-563D-5B76-2DF4-DD7B6979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Bäume: Visualisierung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C2A4-E067-51AB-8917-05479AD78F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707654"/>
            <a:ext cx="2117035" cy="10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5472D-D2D1-CC84-D854-29F0B3A792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832" y="1707654"/>
            <a:ext cx="1944216" cy="99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5E5A2-543D-55DA-FE06-F26134DAE2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97" y="1709264"/>
            <a:ext cx="2117035" cy="1006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6C076-683B-68BF-A8C7-503E6AC5E3A6}"/>
              </a:ext>
            </a:extLst>
          </p:cNvPr>
          <p:cNvSpPr txBox="1"/>
          <p:nvPr/>
        </p:nvSpPr>
        <p:spPr bwMode="gray">
          <a:xfrm>
            <a:off x="625961" y="1317977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aufsteigender Reihenfolge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EEDEF-64F9-07AD-C7A7-3BB1AD531068}"/>
              </a:ext>
            </a:extLst>
          </p:cNvPr>
          <p:cNvSpPr txBox="1"/>
          <p:nvPr/>
        </p:nvSpPr>
        <p:spPr bwMode="gray">
          <a:xfrm>
            <a:off x="3059832" y="131797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absteigender Reihenfolge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F9402-6C90-AD77-14B4-E415A2D37866}"/>
              </a:ext>
            </a:extLst>
          </p:cNvPr>
          <p:cNvSpPr txBox="1"/>
          <p:nvPr/>
        </p:nvSpPr>
        <p:spPr bwMode="gray">
          <a:xfrm>
            <a:off x="5515306" y="131958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zufälliger Reihenfolge</a:t>
            </a:r>
          </a:p>
        </p:txBody>
      </p:sp>
    </p:spTree>
    <p:extLst>
      <p:ext uri="{BB962C8B-B14F-4D97-AF65-F5344CB8AC3E}">
        <p14:creationId xmlns:p14="http://schemas.microsoft.com/office/powerpoint/2010/main" val="1786790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93E29-6DDD-D1F6-58BA-975DBC6FA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611187" lvl="1" indent="-342900"/>
            <a:r>
              <a:rPr lang="de-DE" altLang="en-DE" sz="1200" dirty="0"/>
              <a:t>2-3 Bäume haben zwei Arten von Knoten</a:t>
            </a:r>
          </a:p>
          <a:p>
            <a:pPr marL="611187" lvl="1" indent="-342900"/>
            <a:r>
              <a:rPr lang="de-DE" altLang="en-DE" sz="1200" dirty="0"/>
              <a:t>2-3 Bäume sind </a:t>
            </a:r>
            <a:r>
              <a:rPr lang="de-DE" altLang="en-DE" sz="1200" i="1" dirty="0"/>
              <a:t>immer</a:t>
            </a:r>
            <a:r>
              <a:rPr lang="de-DE" altLang="en-DE" sz="1200" dirty="0"/>
              <a:t> balanciert</a:t>
            </a:r>
          </a:p>
          <a:p>
            <a:pPr marL="611187" lvl="1" indent="-342900"/>
            <a:r>
              <a:rPr lang="de-DE" altLang="en-DE" sz="1200" dirty="0"/>
              <a:t>Balance kann allein durch lokale Operationen hergestellt werden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1187" lvl="1" indent="-342900"/>
            <a:r>
              <a:rPr lang="de-DE" altLang="en-DE" sz="1200" dirty="0"/>
              <a:t>Links-neigende Rot-Schwarz Bäume kodieren die 2- und 3-Knoten eindeutig</a:t>
            </a:r>
          </a:p>
          <a:p>
            <a:pPr marL="611187" lvl="1" indent="-342900"/>
            <a:r>
              <a:rPr lang="de-DE" altLang="en-DE" sz="1200" dirty="0"/>
              <a:t>Sind ein Spezialfall von Rot-Schwarz Bäumen, die einfachere Algorithmen erlauben</a:t>
            </a:r>
          </a:p>
          <a:p>
            <a:pPr marL="611187" lvl="1" indent="-342900"/>
            <a:r>
              <a:rPr lang="de-DE" altLang="en-DE" sz="1200" dirty="0"/>
              <a:t>Zentrale Operation sind Rotation (links &amp; rechts) und Farbwechsel – alles lokale Operationen</a:t>
            </a:r>
          </a:p>
          <a:p>
            <a:pPr marL="611187" lvl="1" indent="-342900"/>
            <a:r>
              <a:rPr lang="de-DE" altLang="en-DE" sz="1200" dirty="0"/>
              <a:t>Beim Einfügen werden die etwaigen 4-Knoten auf dem Weg „zurück“ zur Wurzel wieder behoben</a:t>
            </a:r>
          </a:p>
          <a:p>
            <a:pPr marL="611187" lvl="1" indent="-342900"/>
            <a:r>
              <a:rPr lang="de-DE" altLang="en-DE" sz="1200" dirty="0"/>
              <a:t>Balancierte Bäume werden in allen </a:t>
            </a:r>
            <a:r>
              <a:rPr lang="de-DE" altLang="en-DE" sz="1200" dirty="0" err="1"/>
              <a:t>Standardimplementationen</a:t>
            </a:r>
            <a:r>
              <a:rPr lang="de-DE" altLang="en-DE" sz="1200" dirty="0"/>
              <a:t> von Symboltabellen benutzt (z.B. in </a:t>
            </a:r>
            <a:r>
              <a:rPr lang="de-DE" altLang="en-DE" sz="1200"/>
              <a:t>der STL)</a:t>
            </a:r>
            <a:endParaRPr lang="de-DE" alt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44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Wir erlauben ein oder zwei Suchschlüssel! 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Einen Suchschlüssel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zwei Kinder (Links: alle Knoten kleiner als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Zwei Suchschlüssel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 und drei Kinder (Links: alle Knoten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Mitte: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aber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b="1" dirty="0"/>
                  <a:t>Symmetrische Ordnung</a:t>
                </a:r>
                <a:r>
                  <a:rPr lang="de-DE" dirty="0"/>
                  <a:t> ergibt weiterhin alle Knoten in richtiger Reihenfolge</a:t>
                </a:r>
              </a:p>
              <a:p>
                <a:r>
                  <a:rPr lang="de-DE" b="1" dirty="0"/>
                  <a:t>Satz (Perfekte Balance)</a:t>
                </a:r>
                <a:r>
                  <a:rPr lang="de-DE" dirty="0"/>
                  <a:t>: Jeder Pfad von der Wurzel zu den </a:t>
                </a:r>
                <a:r>
                  <a:rPr lang="en-US" i="1" dirty="0"/>
                  <a:t>null links</a:t>
                </a:r>
                <a:r>
                  <a:rPr lang="de-DE" dirty="0"/>
                  <a:t> hat die gleiche Länge!</a:t>
                </a:r>
                <a:endParaRPr lang="de-DE" b="1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  <a:blipFill>
                <a:blip r:embed="rId2"/>
                <a:stretch>
                  <a:fillRect t="-662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C6713A6-399F-0AB0-6190-2ABC03A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DA68D2-E5E6-4163-825D-571FF71AC2A6}"/>
              </a:ext>
            </a:extLst>
          </p:cNvPr>
          <p:cNvSpPr/>
          <p:nvPr/>
        </p:nvSpPr>
        <p:spPr bwMode="gray">
          <a:xfrm>
            <a:off x="4343300" y="31676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4E330-B5B2-2B96-4496-E6A339A8CB4F}"/>
              </a:ext>
            </a:extLst>
          </p:cNvPr>
          <p:cNvSpPr/>
          <p:nvPr/>
        </p:nvSpPr>
        <p:spPr bwMode="gray">
          <a:xfrm>
            <a:off x="4703340" y="35872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8959CF-BCC0-94BE-D951-4C699F44E456}"/>
              </a:ext>
            </a:extLst>
          </p:cNvPr>
          <p:cNvSpPr/>
          <p:nvPr/>
        </p:nvSpPr>
        <p:spPr bwMode="gray">
          <a:xfrm>
            <a:off x="386324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E28174-8AEB-35DD-56A4-1D472B20434E}"/>
              </a:ext>
            </a:extLst>
          </p:cNvPr>
          <p:cNvSpPr/>
          <p:nvPr/>
        </p:nvSpPr>
        <p:spPr bwMode="gray">
          <a:xfrm>
            <a:off x="3298715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E3CE2C-49C2-CE9B-36F2-0DA2C89B30A3}"/>
              </a:ext>
            </a:extLst>
          </p:cNvPr>
          <p:cNvCxnSpPr>
            <a:cxnSpLocks/>
            <a:stCxn id="6" idx="3"/>
            <a:endCxn id="69" idx="2"/>
          </p:cNvCxnSpPr>
          <p:nvPr/>
        </p:nvCxnSpPr>
        <p:spPr bwMode="gray">
          <a:xfrm flipH="1">
            <a:off x="3563888" y="3352062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74B72-D8BB-F896-9CC8-5D46D489313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4527688" y="3352062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E0A15-E171-1B3B-4F76-47B6867392E5}"/>
              </a:ext>
            </a:extLst>
          </p:cNvPr>
          <p:cNvCxnSpPr>
            <a:cxnSpLocks/>
            <a:endCxn id="70" idx="5"/>
          </p:cNvCxnSpPr>
          <p:nvPr/>
        </p:nvCxnSpPr>
        <p:spPr bwMode="gray">
          <a:xfrm flipV="1">
            <a:off x="2778945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FDF75A-D733-7BF4-89BB-C7D0E543C33A}"/>
              </a:ext>
            </a:extLst>
          </p:cNvPr>
          <p:cNvCxnSpPr>
            <a:cxnSpLocks/>
            <a:stCxn id="70" idx="1"/>
            <a:endCxn id="69" idx="6"/>
          </p:cNvCxnSpPr>
          <p:nvPr/>
        </p:nvCxnSpPr>
        <p:spPr bwMode="gray">
          <a:xfrm flipV="1">
            <a:off x="2772759" y="3801937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5BE2CC-A17F-C8F6-BEF6-C47EBAA01544}"/>
              </a:ext>
            </a:extLst>
          </p:cNvPr>
          <p:cNvCxnSpPr>
            <a:cxnSpLocks/>
            <a:stCxn id="69" idx="4"/>
            <a:endCxn id="10" idx="1"/>
          </p:cNvCxnSpPr>
          <p:nvPr/>
        </p:nvCxnSpPr>
        <p:spPr bwMode="gray">
          <a:xfrm>
            <a:off x="3563888" y="3801937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5652F8-4C60-E6AA-9273-D3248A938D64}"/>
              </a:ext>
            </a:extLst>
          </p:cNvPr>
          <p:cNvCxnSpPr>
            <a:cxnSpLocks/>
            <a:stCxn id="12" idx="0"/>
            <a:endCxn id="69" idx="5"/>
          </p:cNvCxnSpPr>
          <p:nvPr/>
        </p:nvCxnSpPr>
        <p:spPr bwMode="gray">
          <a:xfrm flipH="1" flipV="1">
            <a:off x="3374462" y="3804557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EB4184-0612-B555-CE4D-FAB416260A54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 bwMode="gray">
          <a:xfrm flipH="1">
            <a:off x="4491215" y="3771611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C49EE-FE52-397A-14FC-2F7C4D45E48B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 bwMode="gray">
          <a:xfrm>
            <a:off x="4887728" y="3771611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649C1E-5A16-A6E7-E14F-2CA7B8D1411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3805304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79CD-F9E5-FBBC-9738-5B7A07467642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4047635" y="4273175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029453-93C8-159B-371C-B2EEE528B7E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3240772" y="4273175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3650D-BE7A-F9A8-65FC-443FB42290FD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3483103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006EBF-5BFE-7857-D739-DE5F1E03965D}"/>
              </a:ext>
            </a:extLst>
          </p:cNvPr>
          <p:cNvCxnSpPr>
            <a:cxnSpLocks/>
            <a:stCxn id="70" idx="6"/>
          </p:cNvCxnSpPr>
          <p:nvPr/>
        </p:nvCxnSpPr>
        <p:spPr bwMode="gray">
          <a:xfrm flipH="1">
            <a:off x="2510911" y="4303501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B4E459-BED0-D6CF-3B54-815826B3071C}"/>
              </a:ext>
            </a:extLst>
          </p:cNvPr>
          <p:cNvCxnSpPr>
            <a:cxnSpLocks/>
            <a:stCxn id="70" idx="4"/>
          </p:cNvCxnSpPr>
          <p:nvPr/>
        </p:nvCxnSpPr>
        <p:spPr bwMode="gray">
          <a:xfrm>
            <a:off x="2968371" y="4303501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232FD8-1C51-8FB6-11E3-86CA52E53426}"/>
              </a:ext>
            </a:extLst>
          </p:cNvPr>
          <p:cNvSpPr/>
          <p:nvPr/>
        </p:nvSpPr>
        <p:spPr bwMode="gray">
          <a:xfrm>
            <a:off x="430682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A6D87-7107-E24D-2554-A6259A5EAE7F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4245154" y="4273175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362D9-46E0-55C2-903A-91DC646854C8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4491215" y="4273175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96F3B4-474A-0C2B-6365-E4FAE9E2B4FD}"/>
              </a:ext>
            </a:extLst>
          </p:cNvPr>
          <p:cNvCxnSpPr>
            <a:cxnSpLocks/>
            <a:stCxn id="31" idx="6"/>
          </p:cNvCxnSpPr>
          <p:nvPr/>
        </p:nvCxnSpPr>
        <p:spPr bwMode="gray">
          <a:xfrm flipH="1">
            <a:off x="4829561" y="4303501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705BE8-4DC9-EDCA-3C45-FF1B787A11C8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5105264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BE490F-7A89-BB87-4C0D-F7B8F573253C}"/>
              </a:ext>
            </a:extLst>
          </p:cNvPr>
          <p:cNvCxnSpPr>
            <a:cxnSpLocks/>
            <a:stCxn id="31" idx="4"/>
          </p:cNvCxnSpPr>
          <p:nvPr/>
        </p:nvCxnSpPr>
        <p:spPr bwMode="gray">
          <a:xfrm>
            <a:off x="5294690" y="4303501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>
            <a:extLst>
              <a:ext uri="{FF2B5EF4-FFF2-40B4-BE49-F238E27FC236}">
                <a16:creationId xmlns:a16="http://schemas.microsoft.com/office/drawing/2014/main" id="{0EBE3CDA-D008-EEE4-D824-4D77CC18A3FD}"/>
              </a:ext>
            </a:extLst>
          </p:cNvPr>
          <p:cNvSpPr/>
          <p:nvPr/>
        </p:nvSpPr>
        <p:spPr bwMode="gray">
          <a:xfrm>
            <a:off x="4813493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69" name="Terminator 30">
            <a:extLst>
              <a:ext uri="{FF2B5EF4-FFF2-40B4-BE49-F238E27FC236}">
                <a16:creationId xmlns:a16="http://schemas.microsoft.com/office/drawing/2014/main" id="{75CD95D3-890B-4433-CD1F-426CFE3F1FB2}"/>
              </a:ext>
            </a:extLst>
          </p:cNvPr>
          <p:cNvSpPr/>
          <p:nvPr/>
        </p:nvSpPr>
        <p:spPr bwMode="gray">
          <a:xfrm>
            <a:off x="3082691" y="3585913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70" name="Terminator 30">
            <a:extLst>
              <a:ext uri="{FF2B5EF4-FFF2-40B4-BE49-F238E27FC236}">
                <a16:creationId xmlns:a16="http://schemas.microsoft.com/office/drawing/2014/main" id="{216867F8-112F-6865-73BF-57231C75CD70}"/>
              </a:ext>
            </a:extLst>
          </p:cNvPr>
          <p:cNvSpPr/>
          <p:nvPr/>
        </p:nvSpPr>
        <p:spPr bwMode="gray">
          <a:xfrm>
            <a:off x="2487174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F7DECF-0285-B673-88A1-A9BABC550202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>
            <a:off x="2613828" y="3419224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B8C7EA4-8E99-F611-6ED1-04CC1FADB3DD}"/>
              </a:ext>
            </a:extLst>
          </p:cNvPr>
          <p:cNvSpPr txBox="1"/>
          <p:nvPr/>
        </p:nvSpPr>
        <p:spPr bwMode="gray">
          <a:xfrm>
            <a:off x="1725564" y="325253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B988525-6845-60AD-481B-21167D75A06A}"/>
              </a:ext>
            </a:extLst>
          </p:cNvPr>
          <p:cNvCxnSpPr>
            <a:cxnSpLocks/>
            <a:stCxn id="113" idx="1"/>
          </p:cNvCxnSpPr>
          <p:nvPr/>
        </p:nvCxnSpPr>
        <p:spPr bwMode="gray">
          <a:xfrm flipH="1">
            <a:off x="4703340" y="3242740"/>
            <a:ext cx="9989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F670E07-72CA-3FB0-0F8A-6338C7BBCE3F}"/>
              </a:ext>
            </a:extLst>
          </p:cNvPr>
          <p:cNvSpPr txBox="1"/>
          <p:nvPr/>
        </p:nvSpPr>
        <p:spPr bwMode="gray">
          <a:xfrm>
            <a:off x="5702336" y="3076051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 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5BBE6BD-210C-8288-E92A-C5862ADE6A61}"/>
              </a:ext>
            </a:extLst>
          </p:cNvPr>
          <p:cNvCxnSpPr>
            <a:cxnSpLocks/>
            <a:stCxn id="118" idx="1"/>
          </p:cNvCxnSpPr>
          <p:nvPr/>
        </p:nvCxnSpPr>
        <p:spPr bwMode="gray">
          <a:xfrm flipH="1" flipV="1">
            <a:off x="5403015" y="4432659"/>
            <a:ext cx="775143" cy="2277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C57A9-2AA6-C54B-5234-3F590DB013B4}"/>
              </a:ext>
            </a:extLst>
          </p:cNvPr>
          <p:cNvSpPr txBox="1"/>
          <p:nvPr/>
        </p:nvSpPr>
        <p:spPr bwMode="gray">
          <a:xfrm>
            <a:off x="6178158" y="449373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8CC0332-8C7B-2CB7-C92D-570FA3A43CC5}"/>
              </a:ext>
            </a:extLst>
          </p:cNvPr>
          <p:cNvCxnSpPr>
            <a:cxnSpLocks/>
            <a:stCxn id="122" idx="3"/>
          </p:cNvCxnSpPr>
          <p:nvPr/>
        </p:nvCxnSpPr>
        <p:spPr bwMode="gray">
          <a:xfrm flipV="1">
            <a:off x="2156183" y="3903663"/>
            <a:ext cx="793423" cy="1607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29E2B-342D-CA79-A811-F24D0BBC8AE9}"/>
              </a:ext>
            </a:extLst>
          </p:cNvPr>
          <p:cNvSpPr txBox="1"/>
          <p:nvPr/>
        </p:nvSpPr>
        <p:spPr bwMode="gray">
          <a:xfrm>
            <a:off x="1207994" y="3812312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Kleiner als </a:t>
            </a:r>
            <a:r>
              <a:rPr lang="de-DE" sz="1200" b="1" dirty="0">
                <a:solidFill>
                  <a:srgbClr val="002060"/>
                </a:solidFill>
              </a:rPr>
              <a:t>E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00B6CEC-370A-15B4-9A47-A9C9F5F497E2}"/>
              </a:ext>
            </a:extLst>
          </p:cNvPr>
          <p:cNvCxnSpPr>
            <a:cxnSpLocks/>
            <a:stCxn id="126" idx="3"/>
          </p:cNvCxnSpPr>
          <p:nvPr/>
        </p:nvCxnSpPr>
        <p:spPr bwMode="gray">
          <a:xfrm flipV="1">
            <a:off x="2965843" y="3962461"/>
            <a:ext cx="364508" cy="9058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E97B675-10D6-6258-72F6-E86506DDFB97}"/>
              </a:ext>
            </a:extLst>
          </p:cNvPr>
          <p:cNvSpPr txBox="1"/>
          <p:nvPr/>
        </p:nvSpPr>
        <p:spPr bwMode="gray">
          <a:xfrm>
            <a:off x="2017654" y="4616229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Zwischen </a:t>
            </a:r>
            <a:r>
              <a:rPr lang="de-DE" sz="1200" b="1" dirty="0">
                <a:solidFill>
                  <a:srgbClr val="002060"/>
                </a:solidFill>
              </a:rPr>
              <a:t>E</a:t>
            </a:r>
            <a:r>
              <a:rPr lang="de-DE" sz="1200" dirty="0">
                <a:solidFill>
                  <a:srgbClr val="002060"/>
                </a:solidFill>
              </a:rPr>
              <a:t> und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3E792A-CE3A-0C7A-776F-C493B934B3D1}"/>
              </a:ext>
            </a:extLst>
          </p:cNvPr>
          <p:cNvCxnSpPr>
            <a:cxnSpLocks/>
            <a:stCxn id="129" idx="1"/>
          </p:cNvCxnSpPr>
          <p:nvPr/>
        </p:nvCxnSpPr>
        <p:spPr bwMode="gray">
          <a:xfrm flipH="1" flipV="1">
            <a:off x="3619498" y="3973826"/>
            <a:ext cx="181673" cy="8197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F1C08FE-657B-E4B5-9DBB-28A0FEECF472}"/>
              </a:ext>
            </a:extLst>
          </p:cNvPr>
          <p:cNvSpPr txBox="1"/>
          <p:nvPr/>
        </p:nvSpPr>
        <p:spPr bwMode="gray">
          <a:xfrm>
            <a:off x="3801171" y="454150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Größer als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924D6C-B192-70DA-DF67-BB912390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66" y="1239837"/>
            <a:ext cx="988109" cy="10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2AC52-5B01-EFF8-FC59-6F532B758FAD}"/>
              </a:ext>
            </a:extLst>
          </p:cNvPr>
          <p:cNvSpPr txBox="1"/>
          <p:nvPr/>
        </p:nvSpPr>
        <p:spPr bwMode="gray">
          <a:xfrm>
            <a:off x="7755884" y="2355726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John Hopcroft</a:t>
            </a:r>
            <a:br>
              <a:rPr lang="en-US" sz="800" b="1" dirty="0"/>
            </a:br>
            <a:r>
              <a:rPr lang="en-US" sz="800" b="1" dirty="0"/>
              <a:t>(1939 – )</a:t>
            </a:r>
          </a:p>
        </p:txBody>
      </p:sp>
    </p:spTree>
    <p:extLst>
      <p:ext uri="{BB962C8B-B14F-4D97-AF65-F5344CB8AC3E}">
        <p14:creationId xmlns:p14="http://schemas.microsoft.com/office/powerpoint/2010/main" val="424060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27" grpId="0" animBg="1"/>
      <p:bldP spid="31" grpId="0" animBg="1"/>
      <p:bldP spid="69" grpId="0" animBg="1"/>
      <p:bldP spid="70" grpId="0" animBg="1"/>
      <p:bldP spid="105" grpId="0"/>
      <p:bldP spid="113" grpId="0"/>
      <p:bldP spid="118" grpId="0"/>
      <p:bldP spid="122" grpId="0"/>
      <p:bldP spid="126" grpId="0"/>
      <p:bldP spid="12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Suche</a:t>
                </a:r>
                <a:r>
                  <a:rPr lang="de-DE" dirty="0"/>
                  <a:t> 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:r>
                  <a:rPr lang="de-DE" dirty="0"/>
                  <a:t>) kann genauso ausgeführt werden wir bei binären Suchbäumen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Vergleiche den Schlüssel mit dem Knotenschlüssel</a:t>
                </a:r>
              </a:p>
              <a:p>
                <a:pPr lvl="2"/>
                <a:r>
                  <a:rPr lang="de-DE" sz="1200" dirty="0"/>
                  <a:t>Wenn Schlüssel und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Knotenschlüssel ist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Vergleiche den Schlüssel mit den Knotenschlüsseln</a:t>
                </a:r>
              </a:p>
              <a:p>
                <a:pPr lvl="2"/>
                <a:r>
                  <a:rPr lang="de-DE" sz="1200" dirty="0"/>
                  <a:t>Wenn Schlüssel und einer der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 kleine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große Knotenschlüssel ist</a:t>
                </a:r>
              </a:p>
              <a:p>
                <a:pPr lvl="2"/>
                <a:r>
                  <a:rPr lang="de-DE" sz="1200" dirty="0"/>
                  <a:t>Ansonsten suche in der Mitte weiter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Bei Suchoperationen in einem 2-3 Baum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 werden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Knoten besucht!</a:t>
                </a:r>
              </a:p>
              <a:p>
                <a:pPr lvl="1"/>
                <a:r>
                  <a:rPr lang="de-DE" sz="1200" b="1" dirty="0"/>
                  <a:t>Beweis</a:t>
                </a:r>
                <a:r>
                  <a:rPr lang="de-DE" sz="1200" dirty="0"/>
                  <a:t>: Die Höhe des 2-3 Baums liegt zwischen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</m:oMath>
                </a14:m>
                <a:r>
                  <a:rPr lang="de-DE" sz="1200" dirty="0"/>
                  <a:t> (wenn alle Knoten 3-Knoten sind) 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dirty="0"/>
                  <a:t> (wenn alle Knoten 2-Knoten sind).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6244DE-410E-DE39-17B1-9E301446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81653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EDB87-D894-B42D-296D-21BC5358F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b="1" dirty="0"/>
              <a:t>Einfügen</a:t>
            </a:r>
            <a:r>
              <a:rPr lang="de-DE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dirty="0"/>
              <a:t>) geschieht in zwei Schritten: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Einfügen in den Blattknoten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Mögliche (temporäre) 4-Knoten auf dem Weg zurück zur Wurzel auflösen</a:t>
            </a:r>
          </a:p>
          <a:p>
            <a:r>
              <a:rPr lang="de-DE" dirty="0"/>
              <a:t>6 Regeln zur Auflösung von 4-Knoten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A4BD92-D86F-C186-72B0-C633141C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EFC8899-082F-6A55-0406-0ECCA3817775}"/>
              </a:ext>
            </a:extLst>
          </p:cNvPr>
          <p:cNvGrpSpPr/>
          <p:nvPr/>
        </p:nvGrpSpPr>
        <p:grpSpPr>
          <a:xfrm>
            <a:off x="479613" y="3195012"/>
            <a:ext cx="573454" cy="443659"/>
            <a:chOff x="467544" y="3180430"/>
            <a:chExt cx="573454" cy="443659"/>
          </a:xfrm>
        </p:grpSpPr>
        <p:sp>
          <p:nvSpPr>
            <p:cNvPr id="4" name="Terminator 30">
              <a:extLst>
                <a:ext uri="{FF2B5EF4-FFF2-40B4-BE49-F238E27FC236}">
                  <a16:creationId xmlns:a16="http://schemas.microsoft.com/office/drawing/2014/main" id="{E7575FFA-BE64-2D4A-19B8-311BEE48FAD0}"/>
                </a:ext>
              </a:extLst>
            </p:cNvPr>
            <p:cNvSpPr/>
            <p:nvPr/>
          </p:nvSpPr>
          <p:spPr bwMode="gray">
            <a:xfrm>
              <a:off x="467544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A44EDF-AF37-7F7B-F686-E7C3CED926D7}"/>
                </a:ext>
              </a:extLst>
            </p:cNvPr>
            <p:cNvCxnSpPr>
              <a:cxnSpLocks/>
              <a:endCxn id="4" idx="1"/>
            </p:cNvCxnSpPr>
            <p:nvPr/>
          </p:nvCxnSpPr>
          <p:spPr bwMode="gray">
            <a:xfrm>
              <a:off x="753129" y="3180430"/>
              <a:ext cx="0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6ADDC6-9513-34B3-E52A-E67396767EF1}"/>
                </a:ext>
              </a:extLst>
            </p:cNvPr>
            <p:cNvCxnSpPr>
              <a:cxnSpLocks/>
              <a:stCxn id="4" idx="6"/>
            </p:cNvCxnSpPr>
            <p:nvPr/>
          </p:nvCxnSpPr>
          <p:spPr bwMode="gray">
            <a:xfrm flipH="1">
              <a:off x="533234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3329C0-B648-AD58-A724-534181F875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83568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5281E5-0940-7BB9-6D47-1220A1FA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27584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327EE3-8B38-1980-6743-CA364E9DD753}"/>
                </a:ext>
              </a:extLst>
            </p:cNvPr>
            <p:cNvCxnSpPr>
              <a:cxnSpLocks/>
              <a:stCxn id="4" idx="4"/>
            </p:cNvCxnSpPr>
            <p:nvPr/>
          </p:nvCxnSpPr>
          <p:spPr bwMode="gray">
            <a:xfrm>
              <a:off x="948741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B8F6B35-9605-4365-51D9-2655C765AD60}"/>
              </a:ext>
            </a:extLst>
          </p:cNvPr>
          <p:cNvGrpSpPr/>
          <p:nvPr/>
        </p:nvGrpSpPr>
        <p:grpSpPr>
          <a:xfrm>
            <a:off x="1744068" y="2960301"/>
            <a:ext cx="870301" cy="678370"/>
            <a:chOff x="1509806" y="2951258"/>
            <a:chExt cx="870301" cy="678370"/>
          </a:xfrm>
        </p:grpSpPr>
        <p:sp>
          <p:nvSpPr>
            <p:cNvPr id="5" name="Terminator 30">
              <a:extLst>
                <a:ext uri="{FF2B5EF4-FFF2-40B4-BE49-F238E27FC236}">
                  <a16:creationId xmlns:a16="http://schemas.microsoft.com/office/drawing/2014/main" id="{67ECB7FA-0B67-292C-75ED-18A872F5B4BB}"/>
                </a:ext>
              </a:extLst>
            </p:cNvPr>
            <p:cNvSpPr/>
            <p:nvPr/>
          </p:nvSpPr>
          <p:spPr bwMode="gray">
            <a:xfrm>
              <a:off x="1509806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C05706-9776-69FF-7037-F1B80C50381E}"/>
                </a:ext>
              </a:extLst>
            </p:cNvPr>
            <p:cNvSpPr/>
            <p:nvPr/>
          </p:nvSpPr>
          <p:spPr bwMode="gray">
            <a:xfrm>
              <a:off x="2083260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BEE9FA-5BD4-7F8D-1026-72598F346E45}"/>
                </a:ext>
              </a:extLst>
            </p:cNvPr>
            <p:cNvCxnSpPr>
              <a:cxnSpLocks/>
              <a:stCxn id="6" idx="3"/>
              <a:endCxn id="5" idx="2"/>
            </p:cNvCxnSpPr>
            <p:nvPr/>
          </p:nvCxnSpPr>
          <p:spPr bwMode="gray">
            <a:xfrm flipH="1">
              <a:off x="1991003" y="3135646"/>
              <a:ext cx="123893" cy="14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C7494-D837-D6CA-F6AF-3E1C66E1EC58}"/>
                </a:ext>
              </a:extLst>
            </p:cNvPr>
            <p:cNvCxnSpPr>
              <a:cxnSpLocks/>
              <a:stCxn id="6" idx="5"/>
            </p:cNvCxnSpPr>
            <p:nvPr/>
          </p:nvCxnSpPr>
          <p:spPr bwMode="gray">
            <a:xfrm>
              <a:off x="2267648" y="3135646"/>
              <a:ext cx="112459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E6C0DE-0741-D4A8-3873-28392DE4DBDD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571410" y="3502715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342CA9-4F53-8E0E-8B86-59461E841E7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721744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9C3A06-155E-D18A-B3E6-92195D7F4A7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865760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38CA50-E7E8-B70D-8B12-55688570EFA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986917" y="3502715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E806B8-DAC9-ACBD-FD9F-DE7CB9711C24}"/>
              </a:ext>
            </a:extLst>
          </p:cNvPr>
          <p:cNvGrpSpPr/>
          <p:nvPr/>
        </p:nvGrpSpPr>
        <p:grpSpPr>
          <a:xfrm>
            <a:off x="2918227" y="2951258"/>
            <a:ext cx="861685" cy="687413"/>
            <a:chOff x="2771601" y="2951258"/>
            <a:chExt cx="861685" cy="687413"/>
          </a:xfrm>
        </p:grpSpPr>
        <p:sp>
          <p:nvSpPr>
            <p:cNvPr id="7" name="Terminator 30">
              <a:extLst>
                <a:ext uri="{FF2B5EF4-FFF2-40B4-BE49-F238E27FC236}">
                  <a16:creationId xmlns:a16="http://schemas.microsoft.com/office/drawing/2014/main" id="{836E5A31-7BD6-E2EB-72E7-491D2DA0BA24}"/>
                </a:ext>
              </a:extLst>
            </p:cNvPr>
            <p:cNvSpPr/>
            <p:nvPr/>
          </p:nvSpPr>
          <p:spPr bwMode="gray">
            <a:xfrm>
              <a:off x="3059832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78F755-0F3A-A8AF-6F07-B4395E22757B}"/>
                </a:ext>
              </a:extLst>
            </p:cNvPr>
            <p:cNvSpPr/>
            <p:nvPr/>
          </p:nvSpPr>
          <p:spPr bwMode="gray">
            <a:xfrm>
              <a:off x="2843808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5A90E0-3849-B037-EAA2-4EA52F10508F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 bwMode="gray">
            <a:xfrm>
              <a:off x="3028196" y="3135646"/>
              <a:ext cx="123893" cy="156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E6FC6E-B9F9-2F16-6972-5193A0DBC863}"/>
                </a:ext>
              </a:extLst>
            </p:cNvPr>
            <p:cNvCxnSpPr>
              <a:cxnSpLocks/>
              <a:stCxn id="8" idx="3"/>
            </p:cNvCxnSpPr>
            <p:nvPr/>
          </p:nvCxnSpPr>
          <p:spPr bwMode="gray">
            <a:xfrm flipH="1">
              <a:off x="2771601" y="3135646"/>
              <a:ext cx="103843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1B7F440-BED1-F943-CC7A-98DD8403F64E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3125522" y="35117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586065-ACDB-B26F-F538-C81302781BA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275856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2AD50C-BD4C-9CBB-D758-11B539A0134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419872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61ABA5-660E-BE3C-087D-AD64B700CDD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41029" y="35117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05BF9C4-386D-23BB-ECD3-6D697C74DC35}"/>
              </a:ext>
            </a:extLst>
          </p:cNvPr>
          <p:cNvGrpSpPr/>
          <p:nvPr/>
        </p:nvGrpSpPr>
        <p:grpSpPr>
          <a:xfrm>
            <a:off x="4368033" y="2949040"/>
            <a:ext cx="983591" cy="689631"/>
            <a:chOff x="4067944" y="2935136"/>
            <a:chExt cx="983591" cy="689631"/>
          </a:xfrm>
        </p:grpSpPr>
        <p:sp>
          <p:nvSpPr>
            <p:cNvPr id="9" name="Terminator 30">
              <a:extLst>
                <a:ext uri="{FF2B5EF4-FFF2-40B4-BE49-F238E27FC236}">
                  <a16:creationId xmlns:a16="http://schemas.microsoft.com/office/drawing/2014/main" id="{51EB813E-DF2D-7C87-67FF-EDE3B5FF3F8F}"/>
                </a:ext>
              </a:extLst>
            </p:cNvPr>
            <p:cNvSpPr/>
            <p:nvPr/>
          </p:nvSpPr>
          <p:spPr bwMode="gray">
            <a:xfrm>
              <a:off x="4067944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10" name="Terminator 30">
              <a:extLst>
                <a:ext uri="{FF2B5EF4-FFF2-40B4-BE49-F238E27FC236}">
                  <a16:creationId xmlns:a16="http://schemas.microsoft.com/office/drawing/2014/main" id="{E2D7819C-F8E7-752E-C617-89266C799DAA}"/>
                </a:ext>
              </a:extLst>
            </p:cNvPr>
            <p:cNvSpPr/>
            <p:nvPr/>
          </p:nvSpPr>
          <p:spPr bwMode="gray">
            <a:xfrm>
              <a:off x="4479018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 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1652AD-63F3-22C3-512D-8D29A50E71D7}"/>
                </a:ext>
              </a:extLst>
            </p:cNvPr>
            <p:cNvCxnSpPr>
              <a:cxnSpLocks/>
              <a:stCxn id="10" idx="6"/>
              <a:endCxn id="9" idx="1"/>
            </p:cNvCxnSpPr>
            <p:nvPr/>
          </p:nvCxnSpPr>
          <p:spPr bwMode="gray">
            <a:xfrm flipH="1">
              <a:off x="4353529" y="3180430"/>
              <a:ext cx="201454" cy="104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9B6C04-23C2-54CA-A6AC-8BC1839A224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131553" y="3497854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8FA39E-E099-DE1E-D1F1-6571BDC8F6C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81887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B24AF-94A3-91A0-2946-D5219DD2E1A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425903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B139A1-81C5-3767-277E-5E0B4413137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547060" y="3497854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3D4A-7457-A726-98AC-D761ADA7B002}"/>
                </a:ext>
              </a:extLst>
            </p:cNvPr>
            <p:cNvCxnSpPr>
              <a:cxnSpLocks/>
              <a:stCxn id="10" idx="5"/>
            </p:cNvCxnSpPr>
            <p:nvPr/>
          </p:nvCxnSpPr>
          <p:spPr bwMode="gray">
            <a:xfrm flipH="1">
              <a:off x="4718061" y="3183405"/>
              <a:ext cx="1203" cy="102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6C98DE-92FE-DEEC-399A-08D8143CC327}"/>
                </a:ext>
              </a:extLst>
            </p:cNvPr>
            <p:cNvCxnSpPr>
              <a:cxnSpLocks/>
              <a:stCxn id="10" idx="4"/>
            </p:cNvCxnSpPr>
            <p:nvPr/>
          </p:nvCxnSpPr>
          <p:spPr bwMode="gray">
            <a:xfrm>
              <a:off x="4875239" y="3180430"/>
              <a:ext cx="176296" cy="1002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7F2C297-89D9-DC89-1C1E-AE581C615BC8}"/>
              </a:ext>
            </a:extLst>
          </p:cNvPr>
          <p:cNvGrpSpPr/>
          <p:nvPr/>
        </p:nvGrpSpPr>
        <p:grpSpPr>
          <a:xfrm>
            <a:off x="5667767" y="2939036"/>
            <a:ext cx="691422" cy="699635"/>
            <a:chOff x="5447679" y="2935136"/>
            <a:chExt cx="691422" cy="699635"/>
          </a:xfrm>
        </p:grpSpPr>
        <p:sp>
          <p:nvSpPr>
            <p:cNvPr id="14" name="Terminator 30">
              <a:extLst>
                <a:ext uri="{FF2B5EF4-FFF2-40B4-BE49-F238E27FC236}">
                  <a16:creationId xmlns:a16="http://schemas.microsoft.com/office/drawing/2014/main" id="{04363B6F-FE6D-C28A-C719-EC4512A1A389}"/>
                </a:ext>
              </a:extLst>
            </p:cNvPr>
            <p:cNvSpPr/>
            <p:nvPr/>
          </p:nvSpPr>
          <p:spPr bwMode="gray">
            <a:xfrm>
              <a:off x="5527268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16" name="Terminator 30">
              <a:extLst>
                <a:ext uri="{FF2B5EF4-FFF2-40B4-BE49-F238E27FC236}">
                  <a16:creationId xmlns:a16="http://schemas.microsoft.com/office/drawing/2014/main" id="{A4B0D4B0-36A4-5FBB-CB11-45A4E2CE1953}"/>
                </a:ext>
              </a:extLst>
            </p:cNvPr>
            <p:cNvSpPr/>
            <p:nvPr/>
          </p:nvSpPr>
          <p:spPr bwMode="gray">
            <a:xfrm>
              <a:off x="5577902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E49DBE-AAB0-6B2F-EB06-32A17BDB690E}"/>
                </a:ext>
              </a:extLst>
            </p:cNvPr>
            <p:cNvCxnSpPr>
              <a:cxnSpLocks/>
              <a:stCxn id="16" idx="5"/>
              <a:endCxn id="14" idx="1"/>
            </p:cNvCxnSpPr>
            <p:nvPr/>
          </p:nvCxnSpPr>
          <p:spPr bwMode="gray">
            <a:xfrm flipH="1">
              <a:off x="5812853" y="3183405"/>
              <a:ext cx="5295" cy="109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6A24FA-F138-379B-F1C4-664D9A33983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87427" y="35078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CA5085-78A4-AB4D-FC3E-6D90E77C511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737761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D71FF2-248D-5E34-3288-B265333B3C1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881777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E8E80C-5DFE-42A5-41E5-378FD9C1EB7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002934" y="35078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8827D2-6202-5D4B-8A1E-17B9DFD8BD00}"/>
                </a:ext>
              </a:extLst>
            </p:cNvPr>
            <p:cNvCxnSpPr>
              <a:cxnSpLocks/>
              <a:stCxn id="16" idx="4"/>
            </p:cNvCxnSpPr>
            <p:nvPr/>
          </p:nvCxnSpPr>
          <p:spPr bwMode="gray">
            <a:xfrm>
              <a:off x="5974123" y="3180430"/>
              <a:ext cx="164978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BF66BA-CA20-B1AA-0AFF-35CDA2FAC181}"/>
                </a:ext>
              </a:extLst>
            </p:cNvPr>
            <p:cNvCxnSpPr>
              <a:cxnSpLocks/>
              <a:stCxn id="16" idx="6"/>
            </p:cNvCxnSpPr>
            <p:nvPr/>
          </p:nvCxnSpPr>
          <p:spPr bwMode="gray">
            <a:xfrm flipH="1">
              <a:off x="5447679" y="3180430"/>
              <a:ext cx="206188" cy="104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4928155-5367-F1D1-EBF0-3DF2EDFA1907}"/>
              </a:ext>
            </a:extLst>
          </p:cNvPr>
          <p:cNvGrpSpPr/>
          <p:nvPr/>
        </p:nvGrpSpPr>
        <p:grpSpPr>
          <a:xfrm>
            <a:off x="6673309" y="2949718"/>
            <a:ext cx="994020" cy="688953"/>
            <a:chOff x="6372200" y="2935136"/>
            <a:chExt cx="994020" cy="688953"/>
          </a:xfrm>
        </p:grpSpPr>
        <p:sp>
          <p:nvSpPr>
            <p:cNvPr id="17" name="Terminator 30">
              <a:extLst>
                <a:ext uri="{FF2B5EF4-FFF2-40B4-BE49-F238E27FC236}">
                  <a16:creationId xmlns:a16="http://schemas.microsoft.com/office/drawing/2014/main" id="{8DA642FD-B0EE-B25D-AE10-FCD50017D5F3}"/>
                </a:ext>
              </a:extLst>
            </p:cNvPr>
            <p:cNvSpPr/>
            <p:nvPr/>
          </p:nvSpPr>
          <p:spPr bwMode="gray">
            <a:xfrm>
              <a:off x="6792766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 d e</a:t>
              </a:r>
            </a:p>
          </p:txBody>
        </p:sp>
        <p:sp>
          <p:nvSpPr>
            <p:cNvPr id="18" name="Terminator 30">
              <a:extLst>
                <a:ext uri="{FF2B5EF4-FFF2-40B4-BE49-F238E27FC236}">
                  <a16:creationId xmlns:a16="http://schemas.microsoft.com/office/drawing/2014/main" id="{213E9611-6E98-6220-095B-4230312CED29}"/>
                </a:ext>
              </a:extLst>
            </p:cNvPr>
            <p:cNvSpPr/>
            <p:nvPr/>
          </p:nvSpPr>
          <p:spPr bwMode="gray">
            <a:xfrm>
              <a:off x="6505204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3DD90D-2643-2BCB-888D-60624F127600}"/>
                </a:ext>
              </a:extLst>
            </p:cNvPr>
            <p:cNvCxnSpPr>
              <a:cxnSpLocks/>
              <a:stCxn id="18" idx="4"/>
              <a:endCxn id="17" idx="1"/>
            </p:cNvCxnSpPr>
            <p:nvPr/>
          </p:nvCxnSpPr>
          <p:spPr bwMode="gray">
            <a:xfrm>
              <a:off x="6901425" y="3180430"/>
              <a:ext cx="176926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9F8DEC-6F1A-D519-9EFD-0F33360006E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858456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33D6FB-DBEE-8325-AD64-2D60B9CD861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008790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DA0E1C-27FC-2B41-092E-3B1701F361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152806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429F71-DC7C-5308-30A1-DB0B926A665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273963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88EAE0E-7CF3-6A2F-9F16-3DA7588EB165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 flipH="1">
              <a:off x="6735789" y="3183405"/>
              <a:ext cx="9661" cy="105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FD39AB9-57B2-77EA-860A-C639D059E584}"/>
                </a:ext>
              </a:extLst>
            </p:cNvPr>
            <p:cNvCxnSpPr>
              <a:cxnSpLocks/>
              <a:stCxn id="18" idx="6"/>
            </p:cNvCxnSpPr>
            <p:nvPr/>
          </p:nvCxnSpPr>
          <p:spPr bwMode="gray">
            <a:xfrm flipH="1">
              <a:off x="6372200" y="3180430"/>
              <a:ext cx="208969" cy="104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721142D-1F1D-1493-78DB-6D4A60E5CED3}"/>
              </a:ext>
            </a:extLst>
          </p:cNvPr>
          <p:cNvGrpSpPr/>
          <p:nvPr/>
        </p:nvGrpSpPr>
        <p:grpSpPr>
          <a:xfrm>
            <a:off x="283832" y="4287759"/>
            <a:ext cx="965017" cy="597378"/>
            <a:chOff x="283832" y="4330708"/>
            <a:chExt cx="965017" cy="59737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8D53BA4-4A4F-F2ED-EEDB-ECE658A0316A}"/>
                </a:ext>
              </a:extLst>
            </p:cNvPr>
            <p:cNvSpPr/>
            <p:nvPr/>
          </p:nvSpPr>
          <p:spPr bwMode="gray">
            <a:xfrm>
              <a:off x="654763" y="433070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D11E7B-6D43-82A4-813F-36FC0DD7B10B}"/>
                </a:ext>
              </a:extLst>
            </p:cNvPr>
            <p:cNvCxnSpPr>
              <a:cxnSpLocks/>
              <a:stCxn id="90" idx="3"/>
              <a:endCxn id="93" idx="7"/>
            </p:cNvCxnSpPr>
            <p:nvPr/>
          </p:nvCxnSpPr>
          <p:spPr bwMode="gray">
            <a:xfrm flipH="1">
              <a:off x="528165" y="4515096"/>
              <a:ext cx="158234" cy="163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7C0359-549A-B09E-B75C-0214E42CC02C}"/>
                </a:ext>
              </a:extLst>
            </p:cNvPr>
            <p:cNvCxnSpPr>
              <a:cxnSpLocks/>
              <a:stCxn id="90" idx="5"/>
              <a:endCxn id="96" idx="1"/>
            </p:cNvCxnSpPr>
            <p:nvPr/>
          </p:nvCxnSpPr>
          <p:spPr bwMode="gray">
            <a:xfrm>
              <a:off x="839151" y="4515096"/>
              <a:ext cx="164085" cy="165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AF30FF9-CA32-F2AF-64E0-F198A72535FC}"/>
                </a:ext>
              </a:extLst>
            </p:cNvPr>
            <p:cNvSpPr/>
            <p:nvPr/>
          </p:nvSpPr>
          <p:spPr bwMode="gray">
            <a:xfrm>
              <a:off x="343777" y="46472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B2848B-218B-37DA-1FB6-A71DB9703C7C}"/>
                </a:ext>
              </a:extLst>
            </p:cNvPr>
            <p:cNvCxnSpPr>
              <a:cxnSpLocks/>
              <a:stCxn id="93" idx="3"/>
            </p:cNvCxnSpPr>
            <p:nvPr/>
          </p:nvCxnSpPr>
          <p:spPr bwMode="gray">
            <a:xfrm flipH="1">
              <a:off x="283832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CBFF531-0C42-BA5E-1142-993E200EB449}"/>
                </a:ext>
              </a:extLst>
            </p:cNvPr>
            <p:cNvCxnSpPr>
              <a:cxnSpLocks/>
              <a:stCxn id="93" idx="5"/>
            </p:cNvCxnSpPr>
            <p:nvPr/>
          </p:nvCxnSpPr>
          <p:spPr bwMode="gray">
            <a:xfrm>
              <a:off x="528165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82C95FF-0A10-D386-30D9-505788AE40F6}"/>
                </a:ext>
              </a:extLst>
            </p:cNvPr>
            <p:cNvSpPr/>
            <p:nvPr/>
          </p:nvSpPr>
          <p:spPr bwMode="gray">
            <a:xfrm>
              <a:off x="971600" y="46489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59B424-A3FE-C58B-542B-8A5C83646F1A}"/>
                </a:ext>
              </a:extLst>
            </p:cNvPr>
            <p:cNvCxnSpPr>
              <a:cxnSpLocks/>
              <a:stCxn id="96" idx="3"/>
            </p:cNvCxnSpPr>
            <p:nvPr/>
          </p:nvCxnSpPr>
          <p:spPr bwMode="gray">
            <a:xfrm flipH="1">
              <a:off x="912935" y="4833379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E6FB75B-C357-B5D2-4181-8714B5F9C201}"/>
                </a:ext>
              </a:extLst>
            </p:cNvPr>
            <p:cNvCxnSpPr>
              <a:cxnSpLocks/>
              <a:stCxn id="96" idx="5"/>
            </p:cNvCxnSpPr>
            <p:nvPr/>
          </p:nvCxnSpPr>
          <p:spPr bwMode="gray">
            <a:xfrm>
              <a:off x="1155988" y="4833379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FC40882-3B9A-7697-112D-5E5C2E6418DA}"/>
              </a:ext>
            </a:extLst>
          </p:cNvPr>
          <p:cNvGrpSpPr/>
          <p:nvPr/>
        </p:nvGrpSpPr>
        <p:grpSpPr>
          <a:xfrm>
            <a:off x="1755476" y="4287759"/>
            <a:ext cx="847485" cy="633429"/>
            <a:chOff x="1564275" y="4314585"/>
            <a:chExt cx="847485" cy="633429"/>
          </a:xfrm>
        </p:grpSpPr>
        <p:sp>
          <p:nvSpPr>
            <p:cNvPr id="101" name="Terminator 30">
              <a:extLst>
                <a:ext uri="{FF2B5EF4-FFF2-40B4-BE49-F238E27FC236}">
                  <a16:creationId xmlns:a16="http://schemas.microsoft.com/office/drawing/2014/main" id="{05F726E3-EBDA-8293-6A8B-AC3DFCC6ED83}"/>
                </a:ext>
              </a:extLst>
            </p:cNvPr>
            <p:cNvSpPr/>
            <p:nvPr/>
          </p:nvSpPr>
          <p:spPr bwMode="gray">
            <a:xfrm>
              <a:off x="1939574" y="4314585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9EC50DC-03CF-E870-E31C-6B60B8F441AB}"/>
                </a:ext>
              </a:extLst>
            </p:cNvPr>
            <p:cNvSpPr/>
            <p:nvPr/>
          </p:nvSpPr>
          <p:spPr bwMode="gray">
            <a:xfrm>
              <a:off x="1624220" y="46672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BAE360-D373-9373-200D-FFFF5D1E2B89}"/>
                </a:ext>
              </a:extLst>
            </p:cNvPr>
            <p:cNvCxnSpPr>
              <a:cxnSpLocks/>
              <a:stCxn id="119" idx="3"/>
            </p:cNvCxnSpPr>
            <p:nvPr/>
          </p:nvCxnSpPr>
          <p:spPr bwMode="gray">
            <a:xfrm flipH="1">
              <a:off x="1564275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10E8DB-BC82-A76E-BBC0-04B3C13C4C7D}"/>
                </a:ext>
              </a:extLst>
            </p:cNvPr>
            <p:cNvCxnSpPr>
              <a:cxnSpLocks/>
              <a:stCxn id="119" idx="5"/>
            </p:cNvCxnSpPr>
            <p:nvPr/>
          </p:nvCxnSpPr>
          <p:spPr bwMode="gray">
            <a:xfrm>
              <a:off x="1808608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EC94E2D-508A-F293-BE9E-C68233EC1765}"/>
                </a:ext>
              </a:extLst>
            </p:cNvPr>
            <p:cNvSpPr/>
            <p:nvPr/>
          </p:nvSpPr>
          <p:spPr bwMode="gray">
            <a:xfrm>
              <a:off x="2072119" y="46689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F1AFFC-70EB-0F30-4741-C0B46C834715}"/>
                </a:ext>
              </a:extLst>
            </p:cNvPr>
            <p:cNvCxnSpPr>
              <a:cxnSpLocks/>
              <a:stCxn id="122" idx="3"/>
            </p:cNvCxnSpPr>
            <p:nvPr/>
          </p:nvCxnSpPr>
          <p:spPr bwMode="gray">
            <a:xfrm flipH="1">
              <a:off x="2013454" y="4853307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89D3B8-FEE7-C745-B305-3EA9A9EADC97}"/>
                </a:ext>
              </a:extLst>
            </p:cNvPr>
            <p:cNvCxnSpPr>
              <a:cxnSpLocks/>
              <a:stCxn id="122" idx="5"/>
            </p:cNvCxnSpPr>
            <p:nvPr/>
          </p:nvCxnSpPr>
          <p:spPr bwMode="gray">
            <a:xfrm>
              <a:off x="2256507" y="4853307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F2B903-DE5C-93BC-1263-513FC5003C5C}"/>
                </a:ext>
              </a:extLst>
            </p:cNvPr>
            <p:cNvCxnSpPr>
              <a:cxnSpLocks/>
              <a:stCxn id="101" idx="6"/>
              <a:endCxn id="119" idx="7"/>
            </p:cNvCxnSpPr>
            <p:nvPr/>
          </p:nvCxnSpPr>
          <p:spPr bwMode="gray">
            <a:xfrm flipH="1">
              <a:off x="1808608" y="4559879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0CF365-62BA-931F-77D4-307F6D1F03AC}"/>
                </a:ext>
              </a:extLst>
            </p:cNvPr>
            <p:cNvCxnSpPr>
              <a:cxnSpLocks/>
              <a:stCxn id="101" idx="5"/>
              <a:endCxn id="122" idx="0"/>
            </p:cNvCxnSpPr>
            <p:nvPr/>
          </p:nvCxnSpPr>
          <p:spPr bwMode="gray">
            <a:xfrm>
              <a:off x="2179820" y="4562854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77674B3-6D74-43DA-E932-8DDADEB8E6B9}"/>
              </a:ext>
            </a:extLst>
          </p:cNvPr>
          <p:cNvGrpSpPr/>
          <p:nvPr/>
        </p:nvGrpSpPr>
        <p:grpSpPr>
          <a:xfrm>
            <a:off x="2927932" y="4287759"/>
            <a:ext cx="842275" cy="633429"/>
            <a:chOff x="2843808" y="4311610"/>
            <a:chExt cx="842275" cy="633429"/>
          </a:xfrm>
        </p:grpSpPr>
        <p:sp>
          <p:nvSpPr>
            <p:cNvPr id="131" name="Terminator 30">
              <a:extLst>
                <a:ext uri="{FF2B5EF4-FFF2-40B4-BE49-F238E27FC236}">
                  <a16:creationId xmlns:a16="http://schemas.microsoft.com/office/drawing/2014/main" id="{7A2FAC48-B59A-2C9B-F97F-132C9BF9ED69}"/>
                </a:ext>
              </a:extLst>
            </p:cNvPr>
            <p:cNvSpPr/>
            <p:nvPr/>
          </p:nvSpPr>
          <p:spPr bwMode="gray">
            <a:xfrm>
              <a:off x="2843808" y="4311610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59601C9-0F78-4523-7D94-688AAE3DB314}"/>
                </a:ext>
              </a:extLst>
            </p:cNvPr>
            <p:cNvSpPr/>
            <p:nvPr/>
          </p:nvSpPr>
          <p:spPr bwMode="gray">
            <a:xfrm>
              <a:off x="3410114" y="46642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9C681A3-A91A-2667-7A5B-69654DB37BFD}"/>
                </a:ext>
              </a:extLst>
            </p:cNvPr>
            <p:cNvCxnSpPr>
              <a:cxnSpLocks/>
              <a:stCxn id="132" idx="3"/>
            </p:cNvCxnSpPr>
            <p:nvPr/>
          </p:nvCxnSpPr>
          <p:spPr bwMode="gray">
            <a:xfrm flipH="1">
              <a:off x="3350169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2A7EA9-28A9-F3CB-E111-E84184468FE4}"/>
                </a:ext>
              </a:extLst>
            </p:cNvPr>
            <p:cNvCxnSpPr>
              <a:cxnSpLocks/>
              <a:stCxn id="132" idx="5"/>
            </p:cNvCxnSpPr>
            <p:nvPr/>
          </p:nvCxnSpPr>
          <p:spPr bwMode="gray">
            <a:xfrm>
              <a:off x="3594502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51DE64-2D9C-DD0D-A7BF-B335D7099AD0}"/>
                </a:ext>
              </a:extLst>
            </p:cNvPr>
            <p:cNvSpPr/>
            <p:nvPr/>
          </p:nvSpPr>
          <p:spPr bwMode="gray">
            <a:xfrm>
              <a:off x="2976353" y="4665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9EDD852-6087-A328-47E7-53A271675BBD}"/>
                </a:ext>
              </a:extLst>
            </p:cNvPr>
            <p:cNvCxnSpPr>
              <a:cxnSpLocks/>
              <a:stCxn id="135" idx="3"/>
            </p:cNvCxnSpPr>
            <p:nvPr/>
          </p:nvCxnSpPr>
          <p:spPr bwMode="gray">
            <a:xfrm flipH="1">
              <a:off x="2917688" y="4850332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F96E0E-EBD5-8043-DDF5-806607E1E8C6}"/>
                </a:ext>
              </a:extLst>
            </p:cNvPr>
            <p:cNvCxnSpPr>
              <a:cxnSpLocks/>
              <a:stCxn id="135" idx="5"/>
            </p:cNvCxnSpPr>
            <p:nvPr/>
          </p:nvCxnSpPr>
          <p:spPr bwMode="gray">
            <a:xfrm>
              <a:off x="3160741" y="4850332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E72F59A-2647-4B96-28AB-A316553700C7}"/>
                </a:ext>
              </a:extLst>
            </p:cNvPr>
            <p:cNvCxnSpPr>
              <a:cxnSpLocks/>
              <a:stCxn id="131" idx="4"/>
              <a:endCxn id="132" idx="1"/>
            </p:cNvCxnSpPr>
            <p:nvPr/>
          </p:nvCxnSpPr>
          <p:spPr bwMode="gray">
            <a:xfrm>
              <a:off x="3240029" y="4556904"/>
              <a:ext cx="20172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4BAD7D-09E8-4A75-622C-DF91EA1EEA49}"/>
                </a:ext>
              </a:extLst>
            </p:cNvPr>
            <p:cNvCxnSpPr>
              <a:cxnSpLocks/>
              <a:stCxn id="131" idx="5"/>
              <a:endCxn id="135" idx="0"/>
            </p:cNvCxnSpPr>
            <p:nvPr/>
          </p:nvCxnSpPr>
          <p:spPr bwMode="gray">
            <a:xfrm>
              <a:off x="3084054" y="4559879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979091B-2ACA-B73A-DEB7-F0AEDED847F7}"/>
              </a:ext>
            </a:extLst>
          </p:cNvPr>
          <p:cNvGrpSpPr/>
          <p:nvPr/>
        </p:nvGrpSpPr>
        <p:grpSpPr>
          <a:xfrm>
            <a:off x="4355569" y="4287759"/>
            <a:ext cx="1008519" cy="598526"/>
            <a:chOff x="3970606" y="4287759"/>
            <a:chExt cx="1008519" cy="59852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19B048A-6A35-8C62-53FD-5B9B83FE9393}"/>
                </a:ext>
              </a:extLst>
            </p:cNvPr>
            <p:cNvSpPr/>
            <p:nvPr/>
          </p:nvSpPr>
          <p:spPr bwMode="gray">
            <a:xfrm>
              <a:off x="4030551" y="46054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20438C7-EEF1-90DC-407E-C4D82315E4DE}"/>
                </a:ext>
              </a:extLst>
            </p:cNvPr>
            <p:cNvCxnSpPr>
              <a:cxnSpLocks/>
              <a:stCxn id="143" idx="3"/>
            </p:cNvCxnSpPr>
            <p:nvPr/>
          </p:nvCxnSpPr>
          <p:spPr bwMode="gray">
            <a:xfrm flipH="1">
              <a:off x="3970606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7B0531-E499-A167-2EA8-C64F2C245599}"/>
                </a:ext>
              </a:extLst>
            </p:cNvPr>
            <p:cNvCxnSpPr>
              <a:cxnSpLocks/>
              <a:stCxn id="143" idx="5"/>
            </p:cNvCxnSpPr>
            <p:nvPr/>
          </p:nvCxnSpPr>
          <p:spPr bwMode="gray">
            <a:xfrm>
              <a:off x="4214939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E3CD54C-94C4-B2F5-06BF-DE5A62377320}"/>
                </a:ext>
              </a:extLst>
            </p:cNvPr>
            <p:cNvSpPr/>
            <p:nvPr/>
          </p:nvSpPr>
          <p:spPr bwMode="gray">
            <a:xfrm>
              <a:off x="4486649" y="46071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752FF2D-ED86-B1EE-BB8B-657EC3132C2F}"/>
                </a:ext>
              </a:extLst>
            </p:cNvPr>
            <p:cNvCxnSpPr>
              <a:cxnSpLocks/>
              <a:stCxn id="146" idx="3"/>
            </p:cNvCxnSpPr>
            <p:nvPr/>
          </p:nvCxnSpPr>
          <p:spPr bwMode="gray">
            <a:xfrm flipH="1">
              <a:off x="4427984" y="479157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D5FE0C8-B1C2-09CF-3FCF-676974A5F833}"/>
                </a:ext>
              </a:extLst>
            </p:cNvPr>
            <p:cNvCxnSpPr>
              <a:cxnSpLocks/>
              <a:stCxn id="146" idx="5"/>
            </p:cNvCxnSpPr>
            <p:nvPr/>
          </p:nvCxnSpPr>
          <p:spPr bwMode="gray">
            <a:xfrm>
              <a:off x="4671037" y="479157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F57C11-5A79-B854-95CB-39FEB557B960}"/>
                </a:ext>
              </a:extLst>
            </p:cNvPr>
            <p:cNvCxnSpPr>
              <a:cxnSpLocks/>
              <a:endCxn id="143" idx="7"/>
            </p:cNvCxnSpPr>
            <p:nvPr/>
          </p:nvCxnSpPr>
          <p:spPr bwMode="gray">
            <a:xfrm flipH="1">
              <a:off x="4214939" y="4498150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DE6B83-7C10-2E46-6137-C61A61E7718A}"/>
                </a:ext>
              </a:extLst>
            </p:cNvPr>
            <p:cNvCxnSpPr>
              <a:cxnSpLocks/>
              <a:endCxn id="146" idx="0"/>
            </p:cNvCxnSpPr>
            <p:nvPr/>
          </p:nvCxnSpPr>
          <p:spPr bwMode="gray">
            <a:xfrm>
              <a:off x="4594350" y="450112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D766CB-3352-8801-2870-016C912DEBB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702051" y="4496677"/>
              <a:ext cx="92203" cy="116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FDC07A2-CF9D-9F8F-64E3-114832D80A61}"/>
                </a:ext>
              </a:extLst>
            </p:cNvPr>
            <p:cNvCxnSpPr>
              <a:cxnSpLocks/>
              <a:stCxn id="142" idx="4"/>
            </p:cNvCxnSpPr>
            <p:nvPr/>
          </p:nvCxnSpPr>
          <p:spPr bwMode="gray">
            <a:xfrm>
              <a:off x="4826462" y="4503783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rminator 30">
              <a:extLst>
                <a:ext uri="{FF2B5EF4-FFF2-40B4-BE49-F238E27FC236}">
                  <a16:creationId xmlns:a16="http://schemas.microsoft.com/office/drawing/2014/main" id="{C3F95F7B-09AD-3363-5962-40D8385C8B7B}"/>
                </a:ext>
              </a:extLst>
            </p:cNvPr>
            <p:cNvSpPr/>
            <p:nvPr/>
          </p:nvSpPr>
          <p:spPr bwMode="gray">
            <a:xfrm>
              <a:off x="4306520" y="4287759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 e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A5A4B41-2F78-D919-777F-5061823A7B36}"/>
              </a:ext>
            </a:extLst>
          </p:cNvPr>
          <p:cNvGrpSpPr/>
          <p:nvPr/>
        </p:nvGrpSpPr>
        <p:grpSpPr>
          <a:xfrm>
            <a:off x="5573975" y="4287759"/>
            <a:ext cx="879007" cy="596262"/>
            <a:chOff x="5381892" y="4293903"/>
            <a:chExt cx="879007" cy="596262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979E4BE-19CF-8034-9A0C-4745F5FD4B8D}"/>
                </a:ext>
              </a:extLst>
            </p:cNvPr>
            <p:cNvSpPr/>
            <p:nvPr/>
          </p:nvSpPr>
          <p:spPr bwMode="gray">
            <a:xfrm>
              <a:off x="5466637" y="461364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7F7A54B-7467-E076-AF91-2CE2EF47B1BD}"/>
                </a:ext>
              </a:extLst>
            </p:cNvPr>
            <p:cNvCxnSpPr>
              <a:cxnSpLocks/>
              <a:stCxn id="157" idx="3"/>
            </p:cNvCxnSpPr>
            <p:nvPr/>
          </p:nvCxnSpPr>
          <p:spPr bwMode="gray">
            <a:xfrm flipH="1">
              <a:off x="5406692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34F412-FCEA-413A-3604-AEE2027A070D}"/>
                </a:ext>
              </a:extLst>
            </p:cNvPr>
            <p:cNvCxnSpPr>
              <a:cxnSpLocks/>
              <a:stCxn id="157" idx="5"/>
            </p:cNvCxnSpPr>
            <p:nvPr/>
          </p:nvCxnSpPr>
          <p:spPr bwMode="gray">
            <a:xfrm>
              <a:off x="5651025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4B5B278-C737-68DD-A696-B3AB050E8772}"/>
                </a:ext>
              </a:extLst>
            </p:cNvPr>
            <p:cNvSpPr/>
            <p:nvPr/>
          </p:nvSpPr>
          <p:spPr bwMode="gray">
            <a:xfrm>
              <a:off x="5848334" y="460780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73813DA-E27A-FD5D-0966-B4592657E3E6}"/>
                </a:ext>
              </a:extLst>
            </p:cNvPr>
            <p:cNvCxnSpPr>
              <a:cxnSpLocks/>
              <a:stCxn id="160" idx="3"/>
            </p:cNvCxnSpPr>
            <p:nvPr/>
          </p:nvCxnSpPr>
          <p:spPr bwMode="gray">
            <a:xfrm flipH="1">
              <a:off x="5789669" y="479218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44A7DE-622E-666B-1223-6A625C99897F}"/>
                </a:ext>
              </a:extLst>
            </p:cNvPr>
            <p:cNvCxnSpPr>
              <a:cxnSpLocks/>
              <a:stCxn id="160" idx="5"/>
            </p:cNvCxnSpPr>
            <p:nvPr/>
          </p:nvCxnSpPr>
          <p:spPr bwMode="gray">
            <a:xfrm>
              <a:off x="6032722" y="479218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BA8581-872D-AC76-706C-E45316A9C8E6}"/>
                </a:ext>
              </a:extLst>
            </p:cNvPr>
            <p:cNvCxnSpPr>
              <a:cxnSpLocks/>
              <a:endCxn id="157" idx="7"/>
            </p:cNvCxnSpPr>
            <p:nvPr/>
          </p:nvCxnSpPr>
          <p:spPr bwMode="gray">
            <a:xfrm flipH="1">
              <a:off x="5651025" y="4506308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C2FBC44-BABB-CAFF-F0DB-814E5C1ED66C}"/>
                </a:ext>
              </a:extLst>
            </p:cNvPr>
            <p:cNvCxnSpPr>
              <a:cxnSpLocks/>
              <a:endCxn id="160" idx="0"/>
            </p:cNvCxnSpPr>
            <p:nvPr/>
          </p:nvCxnSpPr>
          <p:spPr bwMode="gray">
            <a:xfrm>
              <a:off x="5956035" y="450173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7F4BADB-EF26-5BE4-7E28-4ADB00A52ED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381892" y="4496677"/>
              <a:ext cx="263666" cy="108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B641144-A1CD-10B1-ED32-F25C9414E277}"/>
                </a:ext>
              </a:extLst>
            </p:cNvPr>
            <p:cNvCxnSpPr>
              <a:cxnSpLocks/>
              <a:stCxn id="165" idx="4"/>
            </p:cNvCxnSpPr>
            <p:nvPr/>
          </p:nvCxnSpPr>
          <p:spPr bwMode="gray">
            <a:xfrm>
              <a:off x="6108236" y="4509927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rminator 30">
              <a:extLst>
                <a:ext uri="{FF2B5EF4-FFF2-40B4-BE49-F238E27FC236}">
                  <a16:creationId xmlns:a16="http://schemas.microsoft.com/office/drawing/2014/main" id="{0A924535-1A76-1840-16E9-62049241AAB5}"/>
                </a:ext>
              </a:extLst>
            </p:cNvPr>
            <p:cNvSpPr/>
            <p:nvPr/>
          </p:nvSpPr>
          <p:spPr bwMode="gray">
            <a:xfrm>
              <a:off x="5588294" y="4293903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 e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D969D4B-B7B2-7282-5D2F-4949322D03A9}"/>
              </a:ext>
            </a:extLst>
          </p:cNvPr>
          <p:cNvGrpSpPr/>
          <p:nvPr/>
        </p:nvGrpSpPr>
        <p:grpSpPr>
          <a:xfrm>
            <a:off x="6672295" y="4287759"/>
            <a:ext cx="996049" cy="598526"/>
            <a:chOff x="6588224" y="4297546"/>
            <a:chExt cx="996049" cy="598526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7356D29-1907-6E48-BC70-50E702983C2E}"/>
                </a:ext>
              </a:extLst>
            </p:cNvPr>
            <p:cNvSpPr/>
            <p:nvPr/>
          </p:nvSpPr>
          <p:spPr bwMode="gray">
            <a:xfrm>
              <a:off x="7308304" y="46152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CDEC8F1-2EE8-9138-E49D-6FE469B45B09}"/>
                </a:ext>
              </a:extLst>
            </p:cNvPr>
            <p:cNvCxnSpPr>
              <a:cxnSpLocks/>
              <a:stCxn id="170" idx="3"/>
            </p:cNvCxnSpPr>
            <p:nvPr/>
          </p:nvCxnSpPr>
          <p:spPr bwMode="gray">
            <a:xfrm flipH="1">
              <a:off x="7248359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138711B-467D-6D76-CE3D-935EBE662746}"/>
                </a:ext>
              </a:extLst>
            </p:cNvPr>
            <p:cNvCxnSpPr>
              <a:cxnSpLocks/>
              <a:stCxn id="170" idx="5"/>
            </p:cNvCxnSpPr>
            <p:nvPr/>
          </p:nvCxnSpPr>
          <p:spPr bwMode="gray">
            <a:xfrm>
              <a:off x="7492692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8F555D8-148B-2479-F702-99A6B04C426B}"/>
                </a:ext>
              </a:extLst>
            </p:cNvPr>
            <p:cNvSpPr/>
            <p:nvPr/>
          </p:nvSpPr>
          <p:spPr bwMode="gray">
            <a:xfrm>
              <a:off x="6948264" y="46169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5FC96E-978C-C378-0724-4B73A397564C}"/>
                </a:ext>
              </a:extLst>
            </p:cNvPr>
            <p:cNvCxnSpPr>
              <a:cxnSpLocks/>
              <a:stCxn id="173" idx="3"/>
            </p:cNvCxnSpPr>
            <p:nvPr/>
          </p:nvCxnSpPr>
          <p:spPr bwMode="gray">
            <a:xfrm flipH="1">
              <a:off x="6889599" y="4801365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C2BB93-0A7F-72AB-DCA8-02BCF439A4EA}"/>
                </a:ext>
              </a:extLst>
            </p:cNvPr>
            <p:cNvCxnSpPr>
              <a:cxnSpLocks/>
              <a:stCxn id="173" idx="5"/>
            </p:cNvCxnSpPr>
            <p:nvPr/>
          </p:nvCxnSpPr>
          <p:spPr bwMode="gray">
            <a:xfrm>
              <a:off x="7132652" y="4801365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2CA2844-9F1A-37E7-8750-C3A4DB3D42A3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588224" y="4507937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0A1B921-E268-CD9A-ACB6-E71E7A8AD163}"/>
                </a:ext>
              </a:extLst>
            </p:cNvPr>
            <p:cNvCxnSpPr>
              <a:cxnSpLocks/>
              <a:endCxn id="173" idx="0"/>
            </p:cNvCxnSpPr>
            <p:nvPr/>
          </p:nvCxnSpPr>
          <p:spPr bwMode="gray">
            <a:xfrm>
              <a:off x="7055965" y="4510912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24DA34B-EC63-4E1B-F55C-00F4DE9EA76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799142" y="4506464"/>
              <a:ext cx="128927" cy="138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6D66C73-53BE-F780-865F-E9493FCAFE61}"/>
                </a:ext>
              </a:extLst>
            </p:cNvPr>
            <p:cNvCxnSpPr>
              <a:cxnSpLocks/>
              <a:stCxn id="178" idx="4"/>
              <a:endCxn id="170" idx="1"/>
            </p:cNvCxnSpPr>
            <p:nvPr/>
          </p:nvCxnSpPr>
          <p:spPr bwMode="gray">
            <a:xfrm>
              <a:off x="7200783" y="4513570"/>
              <a:ext cx="139157" cy="133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rminator 30">
              <a:extLst>
                <a:ext uri="{FF2B5EF4-FFF2-40B4-BE49-F238E27FC236}">
                  <a16:creationId xmlns:a16="http://schemas.microsoft.com/office/drawing/2014/main" id="{7ADF45D6-D3FB-277A-6C1A-FE3965A7FE8E}"/>
                </a:ext>
              </a:extLst>
            </p:cNvPr>
            <p:cNvSpPr/>
            <p:nvPr/>
          </p:nvSpPr>
          <p:spPr bwMode="gray">
            <a:xfrm>
              <a:off x="6680841" y="4297546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d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CF8825B-F650-2E12-C5F9-6A279A95B588}"/>
              </a:ext>
            </a:extLst>
          </p:cNvPr>
          <p:cNvSpPr txBox="1"/>
          <p:nvPr/>
        </p:nvSpPr>
        <p:spPr bwMode="gray">
          <a:xfrm>
            <a:off x="382193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1-Knoten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(Wurzel)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6C2115D-87CF-8AE1-1DF0-1BC694AB082A}"/>
              </a:ext>
            </a:extLst>
          </p:cNvPr>
          <p:cNvSpPr txBox="1"/>
          <p:nvPr/>
        </p:nvSpPr>
        <p:spPr bwMode="gray">
          <a:xfrm>
            <a:off x="2439401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5C1D59-122D-29FA-FCC0-AD3803602058}"/>
              </a:ext>
            </a:extLst>
          </p:cNvPr>
          <p:cNvSpPr txBox="1"/>
          <p:nvPr/>
        </p:nvSpPr>
        <p:spPr bwMode="gray">
          <a:xfrm>
            <a:off x="5704885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</a:t>
            </a:r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A12E54B7-972E-CD06-023F-4805F7D32C60}"/>
              </a:ext>
            </a:extLst>
          </p:cNvPr>
          <p:cNvSpPr/>
          <p:nvPr/>
        </p:nvSpPr>
        <p:spPr bwMode="gray">
          <a:xfrm>
            <a:off x="614679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9" name="Down Arrow 198">
            <a:extLst>
              <a:ext uri="{FF2B5EF4-FFF2-40B4-BE49-F238E27FC236}">
                <a16:creationId xmlns:a16="http://schemas.microsoft.com/office/drawing/2014/main" id="{A03E9566-9F83-C560-3BCA-31F370E4D59F}"/>
              </a:ext>
            </a:extLst>
          </p:cNvPr>
          <p:cNvSpPr/>
          <p:nvPr/>
        </p:nvSpPr>
        <p:spPr bwMode="gray">
          <a:xfrm>
            <a:off x="202755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5DA59E6C-AF2D-B3BF-77B4-7450DDE49314}"/>
              </a:ext>
            </a:extLst>
          </p:cNvPr>
          <p:cNvSpPr/>
          <p:nvPr/>
        </p:nvSpPr>
        <p:spPr bwMode="gray">
          <a:xfrm>
            <a:off x="319740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616ABDE0-1E38-C4FB-0C16-4E88EC8EE565}"/>
              </a:ext>
            </a:extLst>
          </p:cNvPr>
          <p:cNvSpPr/>
          <p:nvPr/>
        </p:nvSpPr>
        <p:spPr bwMode="gray">
          <a:xfrm>
            <a:off x="470816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D8E158D8-6A5E-024F-40B2-4E008D4F3E92}"/>
              </a:ext>
            </a:extLst>
          </p:cNvPr>
          <p:cNvSpPr/>
          <p:nvPr/>
        </p:nvSpPr>
        <p:spPr bwMode="gray">
          <a:xfrm>
            <a:off x="586181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3" name="Down Arrow 202">
            <a:extLst>
              <a:ext uri="{FF2B5EF4-FFF2-40B4-BE49-F238E27FC236}">
                <a16:creationId xmlns:a16="http://schemas.microsoft.com/office/drawing/2014/main" id="{F8EFD2BE-FE8A-02CF-190B-CA3961DABC1E}"/>
              </a:ext>
            </a:extLst>
          </p:cNvPr>
          <p:cNvSpPr/>
          <p:nvPr/>
        </p:nvSpPr>
        <p:spPr bwMode="gray">
          <a:xfrm>
            <a:off x="701865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23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97" grpId="0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D43675-86F0-A0F4-296C-13047B3CA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539825"/>
          </a:xfrm>
        </p:spPr>
        <p:txBody>
          <a:bodyPr/>
          <a:lstStyle/>
          <a:p>
            <a:r>
              <a:rPr lang="de-DE" dirty="0"/>
              <a:t>Einen temporären 4-Knoten aufzulösen ist eine </a:t>
            </a:r>
            <a:r>
              <a:rPr lang="de-DE" b="1" dirty="0"/>
              <a:t>lokale</a:t>
            </a:r>
            <a:r>
              <a:rPr lang="de-DE" dirty="0"/>
              <a:t> Transformation!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C328C-D2D2-B41B-4112-14FFAD03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Transformationen von 2-3 Bäume</a:t>
            </a:r>
            <a:endParaRPr lang="en-US" dirty="0"/>
          </a:p>
        </p:txBody>
      </p:sp>
      <p:sp>
        <p:nvSpPr>
          <p:cNvPr id="5" name="Terminator 30">
            <a:extLst>
              <a:ext uri="{FF2B5EF4-FFF2-40B4-BE49-F238E27FC236}">
                <a16:creationId xmlns:a16="http://schemas.microsoft.com/office/drawing/2014/main" id="{E78CD530-242D-ADF4-B8C2-B7C2B08AED72}"/>
              </a:ext>
            </a:extLst>
          </p:cNvPr>
          <p:cNvSpPr/>
          <p:nvPr/>
        </p:nvSpPr>
        <p:spPr bwMode="gray">
          <a:xfrm>
            <a:off x="3787493" y="2228809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 c d</a:t>
            </a:r>
          </a:p>
        </p:txBody>
      </p:sp>
      <p:sp>
        <p:nvSpPr>
          <p:cNvPr id="6" name="Terminator 30">
            <a:extLst>
              <a:ext uri="{FF2B5EF4-FFF2-40B4-BE49-F238E27FC236}">
                <a16:creationId xmlns:a16="http://schemas.microsoft.com/office/drawing/2014/main" id="{E7D8E7FF-8003-6601-798A-902E32531A1D}"/>
              </a:ext>
            </a:extLst>
          </p:cNvPr>
          <p:cNvSpPr/>
          <p:nvPr/>
        </p:nvSpPr>
        <p:spPr bwMode="gray">
          <a:xfrm>
            <a:off x="3838127" y="1779662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E1D65-AB70-C2FB-9ABC-557885F0D319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 bwMode="gray">
          <a:xfrm flipH="1">
            <a:off x="4073078" y="2027931"/>
            <a:ext cx="5295" cy="201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4DBB-A889-3582-961C-BF3BC6F6D821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H="1">
            <a:off x="3123639" y="2444837"/>
            <a:ext cx="750580" cy="216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B53967-2F83-29CF-1C28-5C54EB5509CC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 flipH="1">
            <a:off x="3754430" y="2449980"/>
            <a:ext cx="243556" cy="211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3C2D1-67F7-D2E7-CF93-1F7DC271D467}"/>
              </a:ext>
            </a:extLst>
          </p:cNvPr>
          <p:cNvCxnSpPr>
            <a:cxnSpLocks/>
            <a:endCxn id="17" idx="1"/>
          </p:cNvCxnSpPr>
          <p:nvPr/>
        </p:nvCxnSpPr>
        <p:spPr bwMode="gray">
          <a:xfrm>
            <a:off x="4142002" y="2449980"/>
            <a:ext cx="243219" cy="208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45082-4219-08C3-94E9-A31E1EC6F397}"/>
              </a:ext>
            </a:extLst>
          </p:cNvPr>
          <p:cNvCxnSpPr>
            <a:cxnSpLocks/>
            <a:endCxn id="18" idx="1"/>
          </p:cNvCxnSpPr>
          <p:nvPr/>
        </p:nvCxnSpPr>
        <p:spPr bwMode="gray">
          <a:xfrm>
            <a:off x="4263159" y="2444837"/>
            <a:ext cx="752853" cy="213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2CE83A-649F-8946-1356-6109F36566D4}"/>
              </a:ext>
            </a:extLst>
          </p:cNvPr>
          <p:cNvCxnSpPr>
            <a:cxnSpLocks/>
            <a:stCxn id="6" idx="4"/>
            <a:endCxn id="19" idx="1"/>
          </p:cNvCxnSpPr>
          <p:nvPr/>
        </p:nvCxnSpPr>
        <p:spPr bwMode="gray">
          <a:xfrm>
            <a:off x="4234348" y="2024956"/>
            <a:ext cx="1412456" cy="191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C8F44-652E-454E-E338-CADF025B79FE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 bwMode="gray">
          <a:xfrm flipH="1">
            <a:off x="2492848" y="2024956"/>
            <a:ext cx="1421244" cy="203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E1F81CCA-5747-5E60-D9CE-FA5D1EA361E9}"/>
              </a:ext>
            </a:extLst>
          </p:cNvPr>
          <p:cNvSpPr/>
          <p:nvPr/>
        </p:nvSpPr>
        <p:spPr bwMode="gray">
          <a:xfrm>
            <a:off x="2197865" y="2228809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0F66BD1E-1D07-B530-F8D9-724CE7252CF6}"/>
              </a:ext>
            </a:extLst>
          </p:cNvPr>
          <p:cNvSpPr/>
          <p:nvPr/>
        </p:nvSpPr>
        <p:spPr bwMode="gray">
          <a:xfrm>
            <a:off x="2828656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riangle 13">
            <a:extLst>
              <a:ext uri="{FF2B5EF4-FFF2-40B4-BE49-F238E27FC236}">
                <a16:creationId xmlns:a16="http://schemas.microsoft.com/office/drawing/2014/main" id="{4ABFF81F-B265-629F-D3D4-587A47AACD5B}"/>
              </a:ext>
            </a:extLst>
          </p:cNvPr>
          <p:cNvSpPr/>
          <p:nvPr/>
        </p:nvSpPr>
        <p:spPr bwMode="gray">
          <a:xfrm>
            <a:off x="3459447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Triangle 13">
            <a:extLst>
              <a:ext uri="{FF2B5EF4-FFF2-40B4-BE49-F238E27FC236}">
                <a16:creationId xmlns:a16="http://schemas.microsoft.com/office/drawing/2014/main" id="{32E07890-FB9F-E8C7-B6D2-DEB8B2F942A2}"/>
              </a:ext>
            </a:extLst>
          </p:cNvPr>
          <p:cNvSpPr/>
          <p:nvPr/>
        </p:nvSpPr>
        <p:spPr bwMode="gray">
          <a:xfrm>
            <a:off x="4090238" y="265883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Triangle 13">
            <a:extLst>
              <a:ext uri="{FF2B5EF4-FFF2-40B4-BE49-F238E27FC236}">
                <a16:creationId xmlns:a16="http://schemas.microsoft.com/office/drawing/2014/main" id="{847EA120-0794-F160-2356-BE67468B6BB0}"/>
              </a:ext>
            </a:extLst>
          </p:cNvPr>
          <p:cNvSpPr/>
          <p:nvPr/>
        </p:nvSpPr>
        <p:spPr bwMode="gray">
          <a:xfrm>
            <a:off x="4721029" y="265788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C8BC56BD-B3F3-9052-7040-AFA3FA13059B}"/>
              </a:ext>
            </a:extLst>
          </p:cNvPr>
          <p:cNvSpPr/>
          <p:nvPr/>
        </p:nvSpPr>
        <p:spPr bwMode="gray">
          <a:xfrm>
            <a:off x="5351821" y="2216551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8D4549-3D1B-8300-C08F-EA7E8878E314}"/>
              </a:ext>
            </a:extLst>
          </p:cNvPr>
          <p:cNvSpPr/>
          <p:nvPr/>
        </p:nvSpPr>
        <p:spPr bwMode="gray">
          <a:xfrm>
            <a:off x="3347864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A1AE88-2AED-2A80-BD92-E9CD14473014}"/>
              </a:ext>
            </a:extLst>
          </p:cNvPr>
          <p:cNvCxnSpPr>
            <a:cxnSpLocks/>
            <a:stCxn id="57" idx="3"/>
            <a:endCxn id="45" idx="1"/>
          </p:cNvCxnSpPr>
          <p:nvPr/>
        </p:nvCxnSpPr>
        <p:spPr bwMode="gray">
          <a:xfrm flipH="1">
            <a:off x="3121510" y="4052282"/>
            <a:ext cx="257990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98595-B38C-A9FB-57E1-63FE9B7E6F1F}"/>
              </a:ext>
            </a:extLst>
          </p:cNvPr>
          <p:cNvCxnSpPr>
            <a:cxnSpLocks/>
            <a:stCxn id="57" idx="5"/>
            <a:endCxn id="46" idx="1"/>
          </p:cNvCxnSpPr>
          <p:nvPr/>
        </p:nvCxnSpPr>
        <p:spPr bwMode="gray">
          <a:xfrm>
            <a:off x="3532252" y="4052282"/>
            <a:ext cx="220049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F4D7920-6377-DAD8-74FA-1444B5FE5F21}"/>
              </a:ext>
            </a:extLst>
          </p:cNvPr>
          <p:cNvSpPr/>
          <p:nvPr/>
        </p:nvSpPr>
        <p:spPr bwMode="gray">
          <a:xfrm>
            <a:off x="4572000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FD843-BC3B-80DF-9EF4-A26C7676A744}"/>
              </a:ext>
            </a:extLst>
          </p:cNvPr>
          <p:cNvCxnSpPr>
            <a:cxnSpLocks/>
            <a:stCxn id="60" idx="3"/>
            <a:endCxn id="47" idx="1"/>
          </p:cNvCxnSpPr>
          <p:nvPr/>
        </p:nvCxnSpPr>
        <p:spPr bwMode="gray">
          <a:xfrm flipH="1">
            <a:off x="4383092" y="4052282"/>
            <a:ext cx="220544" cy="18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06851A-578B-24B5-CD60-881C11DEC61C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 bwMode="gray">
          <a:xfrm>
            <a:off x="4756388" y="4052282"/>
            <a:ext cx="257495" cy="186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5FFD75-F9C9-A945-00DE-C67897B4E684}"/>
              </a:ext>
            </a:extLst>
          </p:cNvPr>
          <p:cNvCxnSpPr>
            <a:cxnSpLocks/>
            <a:endCxn id="57" idx="7"/>
          </p:cNvCxnSpPr>
          <p:nvPr/>
        </p:nvCxnSpPr>
        <p:spPr bwMode="gray">
          <a:xfrm flipH="1">
            <a:off x="3532252" y="3598133"/>
            <a:ext cx="547698" cy="30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09137D-5EA0-0880-4EC5-FC486CE436B5}"/>
              </a:ext>
            </a:extLst>
          </p:cNvPr>
          <p:cNvCxnSpPr>
            <a:cxnSpLocks/>
            <a:endCxn id="60" idx="0"/>
          </p:cNvCxnSpPr>
          <p:nvPr/>
        </p:nvCxnSpPr>
        <p:spPr bwMode="gray">
          <a:xfrm>
            <a:off x="4164812" y="3598133"/>
            <a:ext cx="515200" cy="269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D72BE0-431B-256B-94CB-2FA6E55AD5EB}"/>
              </a:ext>
            </a:extLst>
          </p:cNvPr>
          <p:cNvCxnSpPr>
            <a:cxnSpLocks/>
            <a:endCxn id="44" idx="1"/>
          </p:cNvCxnSpPr>
          <p:nvPr/>
        </p:nvCxnSpPr>
        <p:spPr bwMode="gray">
          <a:xfrm flipH="1">
            <a:off x="2490719" y="3595812"/>
            <a:ext cx="1400323" cy="214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C7CE32-6339-4D79-899C-12B024E5A69A}"/>
              </a:ext>
            </a:extLst>
          </p:cNvPr>
          <p:cNvCxnSpPr>
            <a:cxnSpLocks/>
            <a:stCxn id="67" idx="4"/>
            <a:endCxn id="49" idx="1"/>
          </p:cNvCxnSpPr>
          <p:nvPr/>
        </p:nvCxnSpPr>
        <p:spPr bwMode="gray">
          <a:xfrm>
            <a:off x="4353720" y="3609062"/>
            <a:ext cx="1290955" cy="188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rminator 30">
            <a:extLst>
              <a:ext uri="{FF2B5EF4-FFF2-40B4-BE49-F238E27FC236}">
                <a16:creationId xmlns:a16="http://schemas.microsoft.com/office/drawing/2014/main" id="{71C18C1B-CE8D-F0EA-B644-CD6D83BCF233}"/>
              </a:ext>
            </a:extLst>
          </p:cNvPr>
          <p:cNvSpPr/>
          <p:nvPr/>
        </p:nvSpPr>
        <p:spPr bwMode="gray">
          <a:xfrm>
            <a:off x="3833778" y="3393038"/>
            <a:ext cx="619628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c e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DCC86C2-83ED-2599-4C94-88526A875099}"/>
              </a:ext>
            </a:extLst>
          </p:cNvPr>
          <p:cNvSpPr/>
          <p:nvPr/>
        </p:nvSpPr>
        <p:spPr bwMode="gray">
          <a:xfrm>
            <a:off x="2195736" y="3809924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Triangle 13">
            <a:extLst>
              <a:ext uri="{FF2B5EF4-FFF2-40B4-BE49-F238E27FC236}">
                <a16:creationId xmlns:a16="http://schemas.microsoft.com/office/drawing/2014/main" id="{E9EBC69D-B25A-1634-6269-F9C4875AB779}"/>
              </a:ext>
            </a:extLst>
          </p:cNvPr>
          <p:cNvSpPr/>
          <p:nvPr/>
        </p:nvSpPr>
        <p:spPr bwMode="gray">
          <a:xfrm>
            <a:off x="2826527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Triangle 13">
            <a:extLst>
              <a:ext uri="{FF2B5EF4-FFF2-40B4-BE49-F238E27FC236}">
                <a16:creationId xmlns:a16="http://schemas.microsoft.com/office/drawing/2014/main" id="{56B94182-0AFE-2A69-EE32-FFA03A8DD1C6}"/>
              </a:ext>
            </a:extLst>
          </p:cNvPr>
          <p:cNvSpPr/>
          <p:nvPr/>
        </p:nvSpPr>
        <p:spPr bwMode="gray">
          <a:xfrm>
            <a:off x="3457318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" name="Triangle 13">
            <a:extLst>
              <a:ext uri="{FF2B5EF4-FFF2-40B4-BE49-F238E27FC236}">
                <a16:creationId xmlns:a16="http://schemas.microsoft.com/office/drawing/2014/main" id="{B0392B27-3307-D4AD-90C5-719BD72D994E}"/>
              </a:ext>
            </a:extLst>
          </p:cNvPr>
          <p:cNvSpPr/>
          <p:nvPr/>
        </p:nvSpPr>
        <p:spPr bwMode="gray">
          <a:xfrm>
            <a:off x="4088109" y="4239950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" name="Triangle 13">
            <a:extLst>
              <a:ext uri="{FF2B5EF4-FFF2-40B4-BE49-F238E27FC236}">
                <a16:creationId xmlns:a16="http://schemas.microsoft.com/office/drawing/2014/main" id="{0E8BA298-84E2-C5CC-20E0-DF3C5D820F0B}"/>
              </a:ext>
            </a:extLst>
          </p:cNvPr>
          <p:cNvSpPr/>
          <p:nvPr/>
        </p:nvSpPr>
        <p:spPr bwMode="gray">
          <a:xfrm>
            <a:off x="4718900" y="423900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9" name="Triangle 13">
            <a:extLst>
              <a:ext uri="{FF2B5EF4-FFF2-40B4-BE49-F238E27FC236}">
                <a16:creationId xmlns:a16="http://schemas.microsoft.com/office/drawing/2014/main" id="{EC14E7E4-EEC8-61C6-7181-3F6FE79A373D}"/>
              </a:ext>
            </a:extLst>
          </p:cNvPr>
          <p:cNvSpPr/>
          <p:nvPr/>
        </p:nvSpPr>
        <p:spPr bwMode="gray">
          <a:xfrm>
            <a:off x="5349692" y="3797666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7" grpId="0" animBg="1"/>
      <p:bldP spid="60" grpId="0" animBg="1"/>
      <p:bldP spid="6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542B3-FE3F-7E79-C87B-0A1DC2913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4480107"/>
            <a:ext cx="7196571" cy="418387"/>
          </a:xfrm>
        </p:spPr>
        <p:txBody>
          <a:bodyPr/>
          <a:lstStyle/>
          <a:p>
            <a:r>
              <a:rPr lang="de-DE" b="1" dirty="0"/>
              <a:t>Direkte Implementierung </a:t>
            </a:r>
            <a:r>
              <a:rPr lang="de-DE" dirty="0"/>
              <a:t>ist kompliziert wegen verschiedenen Knotentypen!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E1A3D4A-2306-6A0B-ED49-12B92DDE5AE3}"/>
              </a:ext>
            </a:extLst>
          </p:cNvPr>
          <p:cNvSpPr txBox="1"/>
          <p:nvPr/>
        </p:nvSpPr>
        <p:spPr bwMode="gray">
          <a:xfrm>
            <a:off x="3059832" y="4178761"/>
            <a:ext cx="36004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Konstante c hängt von der Implementierung ab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2B774F-20AD-FCAE-C7ED-944626E2690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3768" y="3774925"/>
            <a:ext cx="792088" cy="4183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38EA64-BF55-212E-8DF5-E0C1398EB0F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473500" y="3752459"/>
            <a:ext cx="323801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CC90-4B2A-705E-CD14-E882609C3EB5}"/>
              </a:ext>
            </a:extLst>
          </p:cNvPr>
          <p:cNvCxnSpPr>
            <a:cxnSpLocks/>
          </p:cNvCxnSpPr>
          <p:nvPr/>
        </p:nvCxnSpPr>
        <p:spPr bwMode="gray">
          <a:xfrm flipV="1">
            <a:off x="4355976" y="3752459"/>
            <a:ext cx="21602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73E64-0009-B1E6-0266-BA23E9F47DF7}"/>
              </a:ext>
            </a:extLst>
          </p:cNvPr>
          <p:cNvCxnSpPr>
            <a:cxnSpLocks/>
          </p:cNvCxnSpPr>
          <p:nvPr/>
        </p:nvCxnSpPr>
        <p:spPr bwMode="gray">
          <a:xfrm flipV="1">
            <a:off x="5184068" y="3752459"/>
            <a:ext cx="44445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FC460-1FF0-D160-6610-C7E7E195C2BA}"/>
              </a:ext>
            </a:extLst>
          </p:cNvPr>
          <p:cNvCxnSpPr>
            <a:cxnSpLocks/>
          </p:cNvCxnSpPr>
          <p:nvPr/>
        </p:nvCxnSpPr>
        <p:spPr bwMode="gray">
          <a:xfrm flipV="1">
            <a:off x="6026311" y="3752459"/>
            <a:ext cx="633921" cy="4616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57F4F9-6D51-6C79-5B31-C842AF321065}"/>
              </a:ext>
            </a:extLst>
          </p:cNvPr>
          <p:cNvCxnSpPr>
            <a:cxnSpLocks/>
          </p:cNvCxnSpPr>
          <p:nvPr/>
        </p:nvCxnSpPr>
        <p:spPr bwMode="gray">
          <a:xfrm flipV="1">
            <a:off x="6519922" y="3752459"/>
            <a:ext cx="1216201" cy="5056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38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11211</TotalTime>
  <Words>1989</Words>
  <Application>Microsoft Macintosh PowerPoint</Application>
  <PresentationFormat>On-screen Show (16:9)</PresentationFormat>
  <Paragraphs>596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Symboltabelle: Komplexitäten</vt:lpstr>
      <vt:lpstr>Überblick</vt:lpstr>
      <vt:lpstr>Überblick</vt:lpstr>
      <vt:lpstr>2-3 Bäume</vt:lpstr>
      <vt:lpstr>2-3 Bäume: Get</vt:lpstr>
      <vt:lpstr>2-3 Bäume: Put</vt:lpstr>
      <vt:lpstr>Lokale Transformationen von 2-3 Bäume</vt:lpstr>
      <vt:lpstr>Symboltabelle: Komplexitäten</vt:lpstr>
      <vt:lpstr>Überblick</vt:lpstr>
      <vt:lpstr>Darstellung von 2-3 Bäumen mit Binären Suchbäumen</vt:lpstr>
      <vt:lpstr>(Links-neigende) Rot-Schwarz Bäume (left-leaning red-black trees)</vt:lpstr>
      <vt:lpstr>Eigenschaften von links-neigenden Rot-Schwarz Bäumen</vt:lpstr>
      <vt:lpstr>Links-neigende Rot-Schwarz Bäume: Get</vt:lpstr>
      <vt:lpstr>Links-neigende Rot-Schwarz Bäume: Put</vt:lpstr>
      <vt:lpstr>Überblick</vt:lpstr>
      <vt:lpstr>Elementare Operation: Linksrotation</vt:lpstr>
      <vt:lpstr>Elementare Operation: Rechtsrotation</vt:lpstr>
      <vt:lpstr>Elementare Operation: Farbwechsel</vt:lpstr>
      <vt:lpstr>Überblick</vt:lpstr>
      <vt:lpstr>Warmup 1: Einfügen in einen Baum mit 1 Knoten</vt:lpstr>
      <vt:lpstr>Fall 1: Einfügen in einen Baum mit finalem 2-Knoten </vt:lpstr>
      <vt:lpstr>Warmup 2: Einfügen in einen Baum mit 2 Knoten</vt:lpstr>
      <vt:lpstr>Fall 2: Einfügen in einen Baum mit finalem 3-Knoten </vt:lpstr>
      <vt:lpstr>Links-neigende Rot-Schwarz Bäume: Put</vt:lpstr>
      <vt:lpstr>Links-neigende Rot-Schwarz Bäume: Visualisierung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168</cp:revision>
  <cp:lastPrinted>2014-05-07T12:19:03Z</cp:lastPrinted>
  <dcterms:created xsi:type="dcterms:W3CDTF">2022-08-10T08:10:37Z</dcterms:created>
  <dcterms:modified xsi:type="dcterms:W3CDTF">2024-01-13T06:03:47Z</dcterms:modified>
</cp:coreProperties>
</file>