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70" r:id="rId14"/>
    <p:sldId id="273" r:id="rId15"/>
    <p:sldId id="271" r:id="rId16"/>
    <p:sldId id="274" r:id="rId17"/>
    <p:sldId id="272" r:id="rId18"/>
    <p:sldId id="276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25.11.2015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25.11.2015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25.11.2015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25.11.2015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Extrapolation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189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Larissa</vt:lpstr>
      <vt:lpstr>Extrapolation von Zeitreihen mit Hilfe von künstlichen neuronalen Netzen am Beispiel von Börsenprognosen</vt:lpstr>
      <vt:lpstr>Inhaltsverzeichnis</vt:lpstr>
      <vt:lpstr>Inhaltsverzeichnis</vt:lpstr>
      <vt:lpstr>Motivation</vt:lpstr>
      <vt:lpstr>Inhaltsverzeichnis</vt:lpstr>
      <vt:lpstr>Konzeption der Anwendung</vt:lpstr>
      <vt:lpstr>Inhaltsverzeichnis</vt:lpstr>
      <vt:lpstr>Konzeption des künstlichen neuronalen Netzes</vt:lpstr>
      <vt:lpstr>Inhaltsverzeichnis</vt:lpstr>
      <vt:lpstr>Umsetzung der Anwendung</vt:lpstr>
      <vt:lpstr>Inhaltsverzeichnis</vt:lpstr>
      <vt:lpstr>Umsetzung des künstlichen neuronalen Netzes</vt:lpstr>
      <vt:lpstr>Inhaltsverzeichnis</vt:lpstr>
      <vt:lpstr>Zusammenführung der Komponenten</vt:lpstr>
      <vt:lpstr>Inhaltsverzeichnis</vt:lpstr>
      <vt:lpstr>Analyse</vt:lpstr>
      <vt:lpstr>Inhaltsverzeichnis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61</cp:revision>
  <dcterms:created xsi:type="dcterms:W3CDTF">2015-11-25T20:01:57Z</dcterms:created>
  <dcterms:modified xsi:type="dcterms:W3CDTF">2015-11-25T21:24:31Z</dcterms:modified>
</cp:coreProperties>
</file>