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09" r:id="rId26"/>
    <p:sldId id="280" r:id="rId27"/>
    <p:sldId id="261" r:id="rId28"/>
    <p:sldId id="281" r:id="rId29"/>
    <p:sldId id="262" r:id="rId30"/>
    <p:sldId id="310" r:id="rId31"/>
    <p:sldId id="315" r:id="rId32"/>
    <p:sldId id="311" r:id="rId33"/>
    <p:sldId id="312" r:id="rId34"/>
    <p:sldId id="313" r:id="rId35"/>
    <p:sldId id="314" r:id="rId36"/>
    <p:sldId id="282" r:id="rId37"/>
    <p:sldId id="273" r:id="rId38"/>
    <p:sldId id="283" r:id="rId39"/>
    <p:sldId id="274" r:id="rId40"/>
    <p:sldId id="284" r:id="rId41"/>
    <p:sldId id="276" r:id="rId42"/>
    <p:sldId id="285" r:id="rId43"/>
    <p:sldId id="286" r:id="rId44"/>
    <p:sldId id="306" r:id="rId45"/>
    <p:sldId id="275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2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05.12.2015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sz="2600" dirty="0" smtClean="0"/>
                  <a:t>…Also wenn sie durch eine Gerade geteilt werden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Sukzessive Optimierung: </a:t>
            </a:r>
            <a:r>
              <a:rPr lang="de-DE" dirty="0" smtClean="0"/>
              <a:t>Topologie, Transferfunktion, Lernrate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 +</a:t>
            </a:r>
            <a:r>
              <a:rPr lang="de-DE" smtClean="0"/>
              <a:t>date</a:t>
            </a:r>
            <a:endParaRPr lang="de-DE" dirty="0" smtClean="0"/>
          </a:p>
          <a:p>
            <a:pPr lvl="1"/>
            <a:r>
              <a:rPr lang="de-DE" dirty="0" smtClean="0"/>
              <a:t>Test</a:t>
            </a:r>
          </a:p>
          <a:p>
            <a:pPr lvl="1"/>
            <a:r>
              <a:rPr lang="de-DE" dirty="0" smtClean="0"/>
              <a:t>Formel</a:t>
            </a:r>
          </a:p>
          <a:p>
            <a:pPr lvl="1"/>
            <a:r>
              <a:rPr lang="de-DE" dirty="0" smtClean="0"/>
              <a:t>Bild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Endergebnis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3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gutes ein Hilfsmittel zur 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39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42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44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auf Erlangen eines Grundverständnisses über KNN, nicht auf Präzision.</a:t>
            </a:r>
          </a:p>
          <a:p>
            <a:pPr lvl="2"/>
            <a:r>
              <a:rPr lang="de-DE" dirty="0" smtClean="0"/>
              <a:t>Präzision der Prognosen sollte 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des DAX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Breitbild</PresentationFormat>
  <Paragraphs>596</Paragraphs>
  <Slides>45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296</cp:revision>
  <dcterms:created xsi:type="dcterms:W3CDTF">2015-11-25T20:01:57Z</dcterms:created>
  <dcterms:modified xsi:type="dcterms:W3CDTF">2015-12-05T19:01:55Z</dcterms:modified>
</cp:coreProperties>
</file>