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77" r:id="rId4"/>
    <p:sldId id="258" r:id="rId5"/>
    <p:sldId id="278" r:id="rId6"/>
    <p:sldId id="259" r:id="rId7"/>
    <p:sldId id="279" r:id="rId8"/>
    <p:sldId id="260" r:id="rId9"/>
    <p:sldId id="280" r:id="rId10"/>
    <p:sldId id="261" r:id="rId11"/>
    <p:sldId id="281" r:id="rId12"/>
    <p:sldId id="262" r:id="rId13"/>
    <p:sldId id="282" r:id="rId14"/>
    <p:sldId id="273" r:id="rId15"/>
    <p:sldId id="283" r:id="rId16"/>
    <p:sldId id="274" r:id="rId17"/>
    <p:sldId id="284" r:id="rId18"/>
    <p:sldId id="276" r:id="rId19"/>
    <p:sldId id="285" r:id="rId20"/>
    <p:sldId id="286" r:id="rId21"/>
    <p:sldId id="275" r:id="rId2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4D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7445" autoAdjust="0"/>
  </p:normalViewPr>
  <p:slideViewPr>
    <p:cSldViewPr snapToGrid="0">
      <p:cViewPr varScale="1">
        <p:scale>
          <a:sx n="90" d="100"/>
          <a:sy n="90" d="100"/>
        </p:scale>
        <p:origin x="133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20BD12-1583-495B-85C5-BFC7DD39358E}" type="datetimeFigureOut">
              <a:rPr lang="de-DE" smtClean="0"/>
              <a:t>25.11.2015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7A52FC-885B-48D0-94A7-F9F16D60E3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3217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740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5145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60944-69D9-40E2-805F-52E6DDFC3E05}" type="datetime1">
              <a:rPr lang="de-DE" smtClean="0"/>
              <a:t>25.11.2015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15274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6271B-4DF3-4799-BDC9-4973FE68CB18}" type="datetime1">
              <a:rPr lang="de-DE" smtClean="0"/>
              <a:t>25.11.2015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33942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25.11.2015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33883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5CA38-DE03-43E0-AAE8-40DE9D126515}" type="datetime1">
              <a:rPr lang="de-DE" smtClean="0"/>
              <a:t>25.11.2015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508942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90321-36FA-45A6-9663-BC38008A0E9B}" type="datetime1">
              <a:rPr lang="de-DE" smtClean="0"/>
              <a:t>25.11.2015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963933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C77CD-8025-4CCE-8E91-02984A062E73}" type="datetime1">
              <a:rPr lang="de-DE" smtClean="0"/>
              <a:t>25.11.2015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89983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140FE-C567-4560-9D45-46486DBA67D5}" type="datetime1">
              <a:rPr lang="de-DE" smtClean="0"/>
              <a:t>25.11.2015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37700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489CE-C1E2-4395-A707-33A40D5C0A6A}" type="datetime1">
              <a:rPr lang="de-DE" smtClean="0"/>
              <a:t>25.11.2015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6079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4FF2F-E5B7-4AEF-A728-DCB9E7CE66D1}" type="datetime1">
              <a:rPr lang="de-DE" smtClean="0"/>
              <a:t>25.11.2015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80747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C31E4-1EA5-4909-922A-9F42F675C505}" type="datetime1">
              <a:rPr lang="de-DE" smtClean="0"/>
              <a:t>25.11.2015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73674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9582302" y="6353327"/>
            <a:ext cx="9990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rgbClr val="034DA2"/>
                </a:solidFill>
              </a:defRPr>
            </a:lvl1pPr>
          </a:lstStyle>
          <a:p>
            <a:fld id="{19652882-9BC8-4FD3-AB94-9F037815DBC2}" type="datetime1">
              <a:rPr lang="de-DE" smtClean="0"/>
              <a:t>25.11.2015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129541" y="6353327"/>
            <a:ext cx="51883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rgbClr val="034DA2"/>
                </a:solidFill>
              </a:defRPr>
            </a:lvl1pPr>
          </a:lstStyle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845800" y="6356350"/>
            <a:ext cx="508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rgbClr val="034DA2"/>
                </a:solidFill>
              </a:defRPr>
            </a:lvl1pPr>
          </a:lstStyle>
          <a:p>
            <a:fld id="{0E226D3C-400E-4353-AAC2-09A0472DC536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262" y="6268293"/>
            <a:ext cx="2253343" cy="433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868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34DA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34DA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de-DE" sz="4400" dirty="0" smtClean="0"/>
              <a:t>Extrapolation von Zeitreihen mit Hilfe von künstlichen neuronalen Netzen am Beispiel von Börsenprognosen</a:t>
            </a:r>
            <a:endParaRPr lang="de-DE" sz="44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965622" y="3602038"/>
            <a:ext cx="6334897" cy="1655762"/>
          </a:xfrm>
        </p:spPr>
        <p:txBody>
          <a:bodyPr anchor="ctr"/>
          <a:lstStyle/>
          <a:p>
            <a:r>
              <a:rPr lang="de-DE" dirty="0" smtClean="0"/>
              <a:t>Vortrag zur Seminararbeit </a:t>
            </a:r>
            <a:endParaRPr lang="de-DE" dirty="0"/>
          </a:p>
        </p:txBody>
      </p:sp>
      <p:cxnSp>
        <p:nvCxnSpPr>
          <p:cNvPr id="6" name="Gerader Verbinder 5"/>
          <p:cNvCxnSpPr/>
          <p:nvPr/>
        </p:nvCxnSpPr>
        <p:spPr>
          <a:xfrm flipH="1">
            <a:off x="8641491" y="5184000"/>
            <a:ext cx="8238" cy="1584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/>
        </p:nvSpPr>
        <p:spPr>
          <a:xfrm>
            <a:off x="8649729" y="5117414"/>
            <a:ext cx="32951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Fach: 	Softcomputing</a:t>
            </a:r>
          </a:p>
          <a:p>
            <a:r>
              <a:rPr lang="de-DE" sz="1600" dirty="0" smtClean="0"/>
              <a:t>Dozent: 	Prof. Dr. Reinhard Eck</a:t>
            </a:r>
          </a:p>
          <a:p>
            <a:endParaRPr lang="de-DE" sz="1600" dirty="0" smtClean="0"/>
          </a:p>
          <a:p>
            <a:r>
              <a:rPr lang="de-DE" sz="1600" dirty="0" smtClean="0"/>
              <a:t>Vorgelegt von: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 smtClean="0"/>
              <a:t>Sebastian Schötteler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 smtClean="0"/>
              <a:t>Benedikt Hofrichter</a:t>
            </a:r>
          </a:p>
        </p:txBody>
      </p:sp>
    </p:spTree>
    <p:extLst>
      <p:ext uri="{BB962C8B-B14F-4D97-AF65-F5344CB8AC3E}">
        <p14:creationId xmlns:p14="http://schemas.microsoft.com/office/powerpoint/2010/main" val="326000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4"/>
            </a:pPr>
            <a:r>
              <a:rPr lang="de-DE" b="1" dirty="0" smtClean="0"/>
              <a:t>Umsetzung der Anwendung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25.11.2015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00698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25.11.2015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10</a:t>
            </a:fld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Motivation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des künstlichen neuronalen Netzes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b="1" dirty="0" smtClean="0"/>
              <a:t>Umsetzung des künstlichen neuronalen Netzes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Zusammenführung der Komponenten</a:t>
            </a:r>
          </a:p>
          <a:p>
            <a:pPr marL="571500" indent="-57150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Vorstellung der Anwendung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Analyse</a:t>
            </a:r>
          </a:p>
          <a:p>
            <a:pPr marL="0" indent="0">
              <a:buNone/>
            </a:pPr>
            <a:endParaRPr lang="de-DE" sz="100" dirty="0" smtClean="0"/>
          </a:p>
          <a:p>
            <a:pPr marL="571500" indent="-571500">
              <a:buFont typeface="+mj-lt"/>
              <a:buAutoNum type="romanUcPeriod" startAt="9"/>
            </a:pPr>
            <a:r>
              <a:rPr lang="de-DE" dirty="0" smtClean="0"/>
              <a:t>Fazit</a:t>
            </a:r>
          </a:p>
          <a:p>
            <a:pPr marL="571500" indent="-571500">
              <a:buFont typeface="+mj-lt"/>
              <a:buAutoNum type="romanUcPeriod" startAt="9"/>
            </a:pPr>
            <a:endParaRPr lang="de-DE" dirty="0"/>
          </a:p>
        </p:txBody>
      </p:sp>
      <p:pic>
        <p:nvPicPr>
          <p:cNvPr id="9" name="Inhaltsplatzhalter 6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434" y="365125"/>
            <a:ext cx="3250865" cy="258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182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5"/>
            </a:pPr>
            <a:r>
              <a:rPr lang="de-DE" b="1" dirty="0" smtClean="0"/>
              <a:t>Umsetzung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25.11.2015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18416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25.11.2015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12</a:t>
            </a:fld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Motivation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des künstlichen neuronalen Netzes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des künstlichen neuronalen Netzes</a:t>
            </a:r>
          </a:p>
          <a:p>
            <a:pPr marL="571500" indent="-571500">
              <a:buFont typeface="+mj-lt"/>
              <a:buAutoNum type="romanUcPeriod"/>
            </a:pPr>
            <a:r>
              <a:rPr lang="de-DE" b="1" dirty="0" smtClean="0"/>
              <a:t>Zusammenführung der Komponenten</a:t>
            </a:r>
          </a:p>
          <a:p>
            <a:pPr marL="571500" indent="-57150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Vorstellung der Anwendung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Analyse</a:t>
            </a:r>
          </a:p>
          <a:p>
            <a:pPr marL="0" indent="0">
              <a:buNone/>
            </a:pPr>
            <a:endParaRPr lang="de-DE" sz="100" dirty="0" smtClean="0"/>
          </a:p>
          <a:p>
            <a:pPr marL="571500" indent="-571500">
              <a:buFont typeface="+mj-lt"/>
              <a:buAutoNum type="romanUcPeriod" startAt="9"/>
            </a:pPr>
            <a:r>
              <a:rPr lang="de-DE" dirty="0" smtClean="0"/>
              <a:t>Fazit</a:t>
            </a:r>
          </a:p>
          <a:p>
            <a:pPr marL="571500" indent="-571500">
              <a:buFont typeface="+mj-lt"/>
              <a:buAutoNum type="romanUcPeriod" startAt="9"/>
            </a:pPr>
            <a:endParaRPr lang="de-DE" dirty="0"/>
          </a:p>
        </p:txBody>
      </p:sp>
      <p:pic>
        <p:nvPicPr>
          <p:cNvPr id="9" name="Inhaltsplatzhalter 6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434" y="365125"/>
            <a:ext cx="3250865" cy="258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866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6"/>
            </a:pPr>
            <a:r>
              <a:rPr lang="de-DE" b="1" dirty="0" smtClean="0"/>
              <a:t>Zusammenführung der Komponenten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25.11.2015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3237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25.11.2015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14</a:t>
            </a:fld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Motivation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des künstlichen neuronalen Netzes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des künstlichen neuronalen Netzes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Zusammenführung der Komponenten</a:t>
            </a:r>
          </a:p>
          <a:p>
            <a:pPr marL="571500" indent="-57150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b="1" dirty="0" smtClean="0"/>
              <a:t>Vorstellung der Anwendung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Analyse</a:t>
            </a:r>
          </a:p>
          <a:p>
            <a:pPr marL="0" indent="0">
              <a:buNone/>
            </a:pPr>
            <a:endParaRPr lang="de-DE" sz="100" dirty="0" smtClean="0"/>
          </a:p>
          <a:p>
            <a:pPr marL="571500" indent="-571500">
              <a:buFont typeface="+mj-lt"/>
              <a:buAutoNum type="romanUcPeriod" startAt="9"/>
            </a:pPr>
            <a:r>
              <a:rPr lang="de-DE" dirty="0" smtClean="0"/>
              <a:t>Fazit</a:t>
            </a:r>
          </a:p>
          <a:p>
            <a:pPr marL="571500" indent="-571500">
              <a:buFont typeface="+mj-lt"/>
              <a:buAutoNum type="romanUcPeriod" startAt="9"/>
            </a:pPr>
            <a:endParaRPr lang="de-DE" dirty="0"/>
          </a:p>
        </p:txBody>
      </p:sp>
      <p:pic>
        <p:nvPicPr>
          <p:cNvPr id="9" name="Inhaltsplatzhalter 6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434" y="365125"/>
            <a:ext cx="3250865" cy="258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910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7"/>
            </a:pPr>
            <a:r>
              <a:rPr lang="de-DE" b="1" dirty="0" smtClean="0"/>
              <a:t>Vorstellung der Anwendung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25.11.2015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4419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25.11.2015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16</a:t>
            </a:fld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Motivation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des künstlichen neuronalen Netzes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des künstlichen neuronalen Netzes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Zusammenführung der Komponenten</a:t>
            </a:r>
          </a:p>
          <a:p>
            <a:pPr marL="571500" indent="-57150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Vorstellung der Anwendung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b="1" dirty="0" smtClean="0"/>
              <a:t>Analyse</a:t>
            </a:r>
          </a:p>
          <a:p>
            <a:pPr marL="0" indent="0">
              <a:buNone/>
            </a:pPr>
            <a:endParaRPr lang="de-DE" sz="100" dirty="0" smtClean="0"/>
          </a:p>
          <a:p>
            <a:pPr marL="571500" indent="-571500">
              <a:buFont typeface="+mj-lt"/>
              <a:buAutoNum type="romanUcPeriod" startAt="9"/>
            </a:pPr>
            <a:r>
              <a:rPr lang="de-DE" dirty="0" smtClean="0"/>
              <a:t>Fazit</a:t>
            </a:r>
          </a:p>
          <a:p>
            <a:pPr marL="571500" indent="-571500">
              <a:buFont typeface="+mj-lt"/>
              <a:buAutoNum type="romanUcPeriod" startAt="9"/>
            </a:pPr>
            <a:endParaRPr lang="de-DE" dirty="0"/>
          </a:p>
        </p:txBody>
      </p:sp>
      <p:pic>
        <p:nvPicPr>
          <p:cNvPr id="9" name="Inhaltsplatzhalter 6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434" y="365125"/>
            <a:ext cx="3250865" cy="258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133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8"/>
            </a:pPr>
            <a:r>
              <a:rPr lang="de-DE" b="1" dirty="0" smtClean="0"/>
              <a:t>Analyse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25.11.2015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53376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25.11.2015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18</a:t>
            </a:fld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Motivation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des künstlichen neuronalen Netzes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des künstlichen neuronalen Netzes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Zusammenführung der Komponenten</a:t>
            </a:r>
          </a:p>
          <a:p>
            <a:pPr marL="571500" indent="-57150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Vorstellung der Anwendung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Analyse</a:t>
            </a:r>
          </a:p>
          <a:p>
            <a:pPr marL="0" indent="0">
              <a:buNone/>
            </a:pPr>
            <a:endParaRPr lang="de-DE" sz="100" dirty="0" smtClean="0"/>
          </a:p>
          <a:p>
            <a:pPr marL="571500" indent="-571500">
              <a:buFont typeface="+mj-lt"/>
              <a:buAutoNum type="romanUcPeriod" startAt="9"/>
            </a:pPr>
            <a:r>
              <a:rPr lang="de-DE" b="1" dirty="0" smtClean="0"/>
              <a:t>Fazit</a:t>
            </a:r>
          </a:p>
          <a:p>
            <a:pPr marL="571500" indent="-571500">
              <a:buFont typeface="+mj-lt"/>
              <a:buAutoNum type="romanUcPeriod" startAt="9"/>
            </a:pPr>
            <a:endParaRPr lang="de-DE" dirty="0"/>
          </a:p>
        </p:txBody>
      </p:sp>
      <p:pic>
        <p:nvPicPr>
          <p:cNvPr id="9" name="Inhaltsplatzhalter 6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434" y="365125"/>
            <a:ext cx="3250865" cy="258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78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Inhaltsverzeichnis</a:t>
            </a:r>
            <a:endParaRPr lang="de-DE" b="1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25.11.2015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1</a:t>
            </a:fld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Motivation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des künstlichen neuronalen Netzes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des künstlichen neuronalen Netzes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Zusammenführung der Komponenten</a:t>
            </a:r>
          </a:p>
          <a:p>
            <a:pPr marL="571500" indent="-57150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Vorstellung der Anwendung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Analyse</a:t>
            </a:r>
          </a:p>
          <a:p>
            <a:pPr marL="0" indent="0">
              <a:buNone/>
            </a:pPr>
            <a:endParaRPr lang="de-DE" sz="100" dirty="0" smtClean="0"/>
          </a:p>
          <a:p>
            <a:pPr marL="571500" indent="-571500">
              <a:buFont typeface="+mj-lt"/>
              <a:buAutoNum type="romanUcPeriod" startAt="9"/>
            </a:pPr>
            <a:r>
              <a:rPr lang="de-DE" dirty="0" smtClean="0"/>
              <a:t>Fazit</a:t>
            </a:r>
          </a:p>
          <a:p>
            <a:pPr marL="571500" indent="-571500">
              <a:buFont typeface="+mj-lt"/>
              <a:buAutoNum type="romanUcPeriod" startAt="9"/>
            </a:pPr>
            <a:endParaRPr lang="de-DE" dirty="0"/>
          </a:p>
        </p:txBody>
      </p:sp>
      <p:pic>
        <p:nvPicPr>
          <p:cNvPr id="9" name="Inhaltsplatzhalter 6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434" y="365125"/>
            <a:ext cx="3250865" cy="258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69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9"/>
            </a:pPr>
            <a:r>
              <a:rPr lang="de-DE" b="1" dirty="0" smtClean="0"/>
              <a:t>Fazit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25.11.2015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19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54880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2954981"/>
            <a:ext cx="10515600" cy="1325563"/>
          </a:xfrm>
        </p:spPr>
        <p:txBody>
          <a:bodyPr/>
          <a:lstStyle/>
          <a:p>
            <a:pPr algn="ctr"/>
            <a:r>
              <a:rPr lang="de-DE" b="1" dirty="0" smtClean="0"/>
              <a:t>Fragen?</a:t>
            </a:r>
            <a:endParaRPr lang="de-DE" b="1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25.11.2015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20</a:t>
            </a:fld>
            <a:endParaRPr lang="de-DE" dirty="0"/>
          </a:p>
        </p:txBody>
      </p:sp>
      <p:pic>
        <p:nvPicPr>
          <p:cNvPr id="7" name="Inhaltsplatzhalter 6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434" y="365125"/>
            <a:ext cx="3250865" cy="258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543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25.11.2015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2</a:t>
            </a:fld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71500" indent="-571500">
              <a:buFont typeface="+mj-lt"/>
              <a:buAutoNum type="romanUcPeriod"/>
            </a:pPr>
            <a:r>
              <a:rPr lang="de-DE" b="1" dirty="0" smtClean="0"/>
              <a:t>Motivation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des künstlichen neuronalen Netzes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des künstlichen neuronalen Netzes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Zusammenführung der Komponenten</a:t>
            </a:r>
          </a:p>
          <a:p>
            <a:pPr marL="571500" indent="-57150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Vorstellung der Anwendung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Analyse</a:t>
            </a:r>
          </a:p>
          <a:p>
            <a:pPr marL="0" indent="0">
              <a:buNone/>
            </a:pPr>
            <a:endParaRPr lang="de-DE" sz="100" dirty="0" smtClean="0"/>
          </a:p>
          <a:p>
            <a:pPr marL="571500" indent="-571500">
              <a:buFont typeface="+mj-lt"/>
              <a:buAutoNum type="romanUcPeriod" startAt="9"/>
            </a:pPr>
            <a:r>
              <a:rPr lang="de-DE" dirty="0" smtClean="0"/>
              <a:t>Fazit</a:t>
            </a:r>
          </a:p>
          <a:p>
            <a:pPr marL="571500" indent="-571500">
              <a:buFont typeface="+mj-lt"/>
              <a:buAutoNum type="romanUcPeriod" startAt="9"/>
            </a:pPr>
            <a:endParaRPr lang="de-DE" dirty="0"/>
          </a:p>
        </p:txBody>
      </p:sp>
      <p:pic>
        <p:nvPicPr>
          <p:cNvPr id="9" name="Inhaltsplatzhalter 6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434" y="365125"/>
            <a:ext cx="3250865" cy="258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760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/>
            </a:pPr>
            <a:r>
              <a:rPr lang="de-DE" b="1" dirty="0" smtClean="0"/>
              <a:t>Motivation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de-DE" sz="24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25.11.2015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80735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25.11.2015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4</a:t>
            </a:fld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Motivation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b="1" dirty="0" smtClean="0"/>
              <a:t>Konzeption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des künstlichen neuronalen Netzes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des künstlichen neuronalen Netzes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Zusammenführung der Komponenten</a:t>
            </a:r>
          </a:p>
          <a:p>
            <a:pPr marL="571500" indent="-57150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Vorstellung der Anwendung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Analyse</a:t>
            </a:r>
          </a:p>
          <a:p>
            <a:pPr marL="0" indent="0">
              <a:buNone/>
            </a:pPr>
            <a:endParaRPr lang="de-DE" sz="100" dirty="0" smtClean="0"/>
          </a:p>
          <a:p>
            <a:pPr marL="571500" indent="-571500">
              <a:buFont typeface="+mj-lt"/>
              <a:buAutoNum type="romanUcPeriod" startAt="9"/>
            </a:pPr>
            <a:r>
              <a:rPr lang="de-DE" dirty="0" smtClean="0"/>
              <a:t>Fazit</a:t>
            </a:r>
          </a:p>
          <a:p>
            <a:pPr marL="571500" indent="-571500">
              <a:buFont typeface="+mj-lt"/>
              <a:buAutoNum type="romanUcPeriod" startAt="9"/>
            </a:pPr>
            <a:endParaRPr lang="de-DE" dirty="0"/>
          </a:p>
        </p:txBody>
      </p:sp>
      <p:pic>
        <p:nvPicPr>
          <p:cNvPr id="9" name="Inhaltsplatzhalter 6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434" y="365125"/>
            <a:ext cx="3250865" cy="258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936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2"/>
            </a:pPr>
            <a:r>
              <a:rPr lang="de-DE" b="1" dirty="0" smtClean="0"/>
              <a:t>Konzeption der Anwendung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25.11.2015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90560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25.11.2015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6</a:t>
            </a:fld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Motivation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b="1" dirty="0" smtClean="0"/>
              <a:t>Konzeption des künstlichen neuronalen Netzes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des künstlichen neuronalen Netzes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Zusammenführung der Komponenten</a:t>
            </a:r>
          </a:p>
          <a:p>
            <a:pPr marL="571500" indent="-57150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Vorstellung der Anwendung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Analyse</a:t>
            </a:r>
          </a:p>
          <a:p>
            <a:pPr marL="0" indent="0">
              <a:buNone/>
            </a:pPr>
            <a:endParaRPr lang="de-DE" sz="100" dirty="0" smtClean="0"/>
          </a:p>
          <a:p>
            <a:pPr marL="571500" indent="-571500">
              <a:buFont typeface="+mj-lt"/>
              <a:buAutoNum type="romanUcPeriod" startAt="9"/>
            </a:pPr>
            <a:r>
              <a:rPr lang="de-DE" dirty="0" smtClean="0"/>
              <a:t>Fazit</a:t>
            </a:r>
          </a:p>
          <a:p>
            <a:pPr marL="571500" indent="-571500">
              <a:buFont typeface="+mj-lt"/>
              <a:buAutoNum type="romanUcPeriod" startAt="9"/>
            </a:pPr>
            <a:endParaRPr lang="de-DE" dirty="0"/>
          </a:p>
        </p:txBody>
      </p:sp>
      <p:pic>
        <p:nvPicPr>
          <p:cNvPr id="9" name="Inhaltsplatzhalter 6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434" y="365125"/>
            <a:ext cx="3250865" cy="258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470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25.11.2015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40681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25.11.2015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8</a:t>
            </a:fld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Motivation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des künstlichen neuronalen Netzes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b="1" dirty="0" smtClean="0"/>
              <a:t>Umsetzung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des künstlichen neuronalen Netzes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Zusammenführung der Komponenten</a:t>
            </a:r>
          </a:p>
          <a:p>
            <a:pPr marL="571500" indent="-57150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Vorstellung der Anwendung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Analyse</a:t>
            </a:r>
          </a:p>
          <a:p>
            <a:pPr marL="0" indent="0">
              <a:buNone/>
            </a:pPr>
            <a:endParaRPr lang="de-DE" sz="100" dirty="0" smtClean="0"/>
          </a:p>
          <a:p>
            <a:pPr marL="571500" indent="-571500">
              <a:buFont typeface="+mj-lt"/>
              <a:buAutoNum type="romanUcPeriod" startAt="9"/>
            </a:pPr>
            <a:r>
              <a:rPr lang="de-DE" dirty="0" smtClean="0"/>
              <a:t>Fazit</a:t>
            </a:r>
          </a:p>
          <a:p>
            <a:pPr marL="571500" indent="-571500">
              <a:buFont typeface="+mj-lt"/>
              <a:buAutoNum type="romanUcPeriod" startAt="9"/>
            </a:pPr>
            <a:endParaRPr lang="de-DE" dirty="0"/>
          </a:p>
        </p:txBody>
      </p:sp>
      <p:pic>
        <p:nvPicPr>
          <p:cNvPr id="9" name="Inhaltsplatzhalter 6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434" y="365125"/>
            <a:ext cx="3250865" cy="258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520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477</Words>
  <Application>Microsoft Office PowerPoint</Application>
  <PresentationFormat>Breitbild</PresentationFormat>
  <Paragraphs>220</Paragraphs>
  <Slides>21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5" baseType="lpstr">
      <vt:lpstr>Arial</vt:lpstr>
      <vt:lpstr>Calibri</vt:lpstr>
      <vt:lpstr>Wingdings</vt:lpstr>
      <vt:lpstr>Larissa</vt:lpstr>
      <vt:lpstr>Extrapolation von Zeitreihen mit Hilfe von künstlichen neuronalen Netzen am Beispiel von Börsenprognosen</vt:lpstr>
      <vt:lpstr>Inhaltsverzeichnis</vt:lpstr>
      <vt:lpstr>PowerPoint-Präsentation</vt:lpstr>
      <vt:lpstr>Motivation</vt:lpstr>
      <vt:lpstr>PowerPoint-Präsentation</vt:lpstr>
      <vt:lpstr>Konzeption der Anwendung</vt:lpstr>
      <vt:lpstr>PowerPoint-Präsentation</vt:lpstr>
      <vt:lpstr>Konzeption des künstlichen neuronalen Netzes</vt:lpstr>
      <vt:lpstr>PowerPoint-Präsentation</vt:lpstr>
      <vt:lpstr>Umsetzung der Anwendung</vt:lpstr>
      <vt:lpstr>PowerPoint-Präsentation</vt:lpstr>
      <vt:lpstr>Umsetzung des künstlichen neuronalen Netzes</vt:lpstr>
      <vt:lpstr>PowerPoint-Präsentation</vt:lpstr>
      <vt:lpstr>Zusammenführung der Komponenten</vt:lpstr>
      <vt:lpstr>PowerPoint-Präsentation</vt:lpstr>
      <vt:lpstr>Vorstellung der Anwendung</vt:lpstr>
      <vt:lpstr>PowerPoint-Präsentation</vt:lpstr>
      <vt:lpstr>Analyse</vt:lpstr>
      <vt:lpstr>PowerPoint-Präsentation</vt:lpstr>
      <vt:lpstr>Fazit</vt:lpstr>
      <vt:lpstr>Fragen?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Sebastian S.</dc:creator>
  <cp:lastModifiedBy>Sebastian S.</cp:lastModifiedBy>
  <cp:revision>69</cp:revision>
  <dcterms:created xsi:type="dcterms:W3CDTF">2015-11-25T20:01:57Z</dcterms:created>
  <dcterms:modified xsi:type="dcterms:W3CDTF">2015-11-25T22:05:11Z</dcterms:modified>
</cp:coreProperties>
</file>