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17" r:id="rId41"/>
    <p:sldId id="323" r:id="rId42"/>
    <p:sldId id="318" r:id="rId43"/>
    <p:sldId id="282" r:id="rId44"/>
    <p:sldId id="273" r:id="rId45"/>
    <p:sldId id="283" r:id="rId46"/>
    <p:sldId id="274" r:id="rId47"/>
    <p:sldId id="284" r:id="rId48"/>
    <p:sldId id="276" r:id="rId49"/>
    <p:sldId id="285" r:id="rId50"/>
    <p:sldId id="286" r:id="rId51"/>
    <p:sldId id="306" r:id="rId52"/>
    <p:sldId id="275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56" d="100"/>
          <a:sy n="56" d="100"/>
        </p:scale>
        <p:origin x="-12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2590" y="2343975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Topologie</a:t>
          </a:r>
          <a:endParaRPr lang="de-DE" sz="1900" kern="1200" dirty="0"/>
        </a:p>
      </dsp:txBody>
      <dsp:txXfrm>
        <a:off x="579681" y="2343975"/>
        <a:ext cx="1731275" cy="1154182"/>
      </dsp:txXfrm>
    </dsp:sp>
    <dsp:sp modelId="{6D6BD3B1-FDF8-44BB-99F4-33A9A894F98B}">
      <dsp:nvSpPr>
        <dsp:cNvPr id="0" name=""/>
        <dsp:cNvSpPr/>
      </dsp:nvSpPr>
      <dsp:spPr>
        <a:xfrm>
          <a:off x="2601868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Transferfunktion</a:t>
          </a:r>
          <a:endParaRPr lang="de-DE" sz="1900" kern="1200" dirty="0"/>
        </a:p>
      </dsp:txBody>
      <dsp:txXfrm>
        <a:off x="3178959" y="2336069"/>
        <a:ext cx="1731275" cy="1154182"/>
      </dsp:txXfrm>
    </dsp:sp>
    <dsp:sp modelId="{1759F37C-CE72-40A5-B310-ECFA8240AA69}">
      <dsp:nvSpPr>
        <dsp:cNvPr id="0" name=""/>
        <dsp:cNvSpPr/>
      </dsp:nvSpPr>
      <dsp:spPr>
        <a:xfrm>
          <a:off x="5198779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Lernregel</a:t>
          </a:r>
          <a:endParaRPr lang="de-DE" sz="1900" kern="1200" dirty="0"/>
        </a:p>
      </dsp:txBody>
      <dsp:txXfrm>
        <a:off x="5775870" y="2336069"/>
        <a:ext cx="1731275" cy="1154182"/>
      </dsp:txXfrm>
    </dsp:sp>
    <dsp:sp modelId="{2560545F-FA28-42DD-8D58-823658F4E513}">
      <dsp:nvSpPr>
        <dsp:cNvPr id="0" name=""/>
        <dsp:cNvSpPr/>
      </dsp:nvSpPr>
      <dsp:spPr>
        <a:xfrm>
          <a:off x="7795691" y="2336069"/>
          <a:ext cx="2885457" cy="11541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Lernrate</a:t>
          </a:r>
          <a:endParaRPr lang="de-DE" sz="1900" kern="1200" dirty="0"/>
        </a:p>
      </dsp:txBody>
      <dsp:txXfrm>
        <a:off x="8372782" y="2336069"/>
        <a:ext cx="1731275" cy="11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09.12.2015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</a:t>
                </a:r>
                <a:r>
                  <a:rPr lang="de-DE" sz="2600" dirty="0" smtClean="0"/>
                  <a:t>sie durch eine Gerade geteilt </a:t>
                </a:r>
                <a:r>
                  <a:rPr lang="de-DE" sz="2600" dirty="0" smtClean="0"/>
                  <a:t>werden    können</a:t>
                </a:r>
                <a:r>
                  <a:rPr lang="de-DE" sz="2600" dirty="0" smtClean="0"/>
                  <a:t>.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 r="-2029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</a:t>
                </a:r>
                <a:r>
                  <a:rPr lang="de-DE" dirty="0" smtClean="0"/>
                  <a:t>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6146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0.3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</a:t>
            </a:r>
            <a:r>
              <a:rPr lang="de-DE" dirty="0" smtClean="0"/>
              <a:t>600</a:t>
            </a:r>
            <a:r>
              <a:rPr lang="de-DE" dirty="0" smtClean="0"/>
              <a:t> Daten</a:t>
            </a:r>
            <a:endParaRPr lang="de-DE" dirty="0" smtClean="0"/>
          </a:p>
          <a:p>
            <a:pPr lvl="1"/>
            <a:r>
              <a:rPr lang="de-DE" dirty="0" smtClean="0"/>
              <a:t>Testdatensatz: </a:t>
            </a:r>
            <a:r>
              <a:rPr lang="de-DE" dirty="0" smtClean="0"/>
              <a:t>200</a:t>
            </a:r>
            <a:r>
              <a:rPr lang="de-DE" dirty="0" smtClean="0"/>
              <a:t> Daten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78514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1553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17951"/>
              </p:ext>
            </p:extLst>
          </p:nvPr>
        </p:nvGraphicFramePr>
        <p:xfrm>
          <a:off x="1872511" y="2686689"/>
          <a:ext cx="85473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Transferfuntion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Sigmoid</a:t>
                      </a:r>
                      <a:endParaRPr lang="de-DE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9.406*10^-4</a:t>
                      </a:r>
                      <a:endParaRPr lang="de-D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0.001767</a:t>
                      </a:r>
                      <a:endParaRPr lang="de-DE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Tanh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0.0103338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0.0443302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10287"/>
              </p:ext>
            </p:extLst>
          </p:nvPr>
        </p:nvGraphicFramePr>
        <p:xfrm>
          <a:off x="1872511" y="2686689"/>
          <a:ext cx="85473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Transferfuntion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Sigmoid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9.406*10^-4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0.001767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Tanh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0.0103338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0.0443302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29409"/>
              </p:ext>
            </p:extLst>
          </p:nvPr>
        </p:nvGraphicFramePr>
        <p:xfrm>
          <a:off x="1872511" y="2686689"/>
          <a:ext cx="8547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Lernregel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9.3255267266593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0.001636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Momentum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9.1092309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0.001608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Resilient Backpropagation</a:t>
                      </a:r>
                      <a:endParaRPr lang="de-DE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8.8902113093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9.489*10^-4</a:t>
                      </a:r>
                      <a:endParaRPr lang="de-DE" b="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60926"/>
              </p:ext>
            </p:extLst>
          </p:nvPr>
        </p:nvGraphicFramePr>
        <p:xfrm>
          <a:off x="1872511" y="2686689"/>
          <a:ext cx="8547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Lernregel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9.3255267266593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0.001636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Momentum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9.1092309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0.001608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Resilient Backpropagation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8.8902113093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9.489*10^-4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6745"/>
              </p:ext>
            </p:extLst>
          </p:nvPr>
        </p:nvGraphicFramePr>
        <p:xfrm>
          <a:off x="1872511" y="2686689"/>
          <a:ext cx="85473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Lernrate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0.1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0.00111802798736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0.001425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0.3</a:t>
                      </a:r>
                      <a:endParaRPr lang="de-DE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8.85006624*10^-4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9.6684*10-4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0.5</a:t>
                      </a:r>
                      <a:endParaRPr lang="de-DE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8.64073451*10^-4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8.252874*10^-4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0.7</a:t>
                      </a:r>
                      <a:endParaRPr lang="de-DE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8.04*10^-4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8.8235*10^-4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0.9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8.545051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8.503012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2042"/>
              </p:ext>
            </p:extLst>
          </p:nvPr>
        </p:nvGraphicFramePr>
        <p:xfrm>
          <a:off x="1872511" y="2686689"/>
          <a:ext cx="85473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Lernrate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0.1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0.00111802798736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0.001425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0.3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8.85006624*10^-4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9.6684*10-4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0.5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8.64073451*10^-4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8.252874*10^-4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0.7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8.04*10^-4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8.8235*10^-4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0.9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8.545051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8.503012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0.475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36605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MSE-Training: </a:t>
            </a:r>
            <a:r>
              <a:rPr lang="de-DE" dirty="0"/>
              <a:t>  </a:t>
            </a:r>
            <a:r>
              <a:rPr lang="de-DE" dirty="0" smtClean="0"/>
              <a:t>8.65092237*10^-4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MSE-Test</a:t>
            </a:r>
            <a:r>
              <a:rPr lang="de-DE" dirty="0"/>
              <a:t>:   </a:t>
            </a:r>
            <a:r>
              <a:rPr lang="de-DE" dirty="0" smtClean="0"/>
              <a:t>9.0220*10^-4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</a:t>
            </a:r>
            <a:r>
              <a:rPr lang="de-DE" dirty="0" smtClean="0"/>
              <a:t>&gt;&gt;</a:t>
            </a:r>
          </a:p>
          <a:p>
            <a:r>
              <a:rPr lang="de-DE" dirty="0" smtClean="0"/>
              <a:t>Jeden Kurs einzeln</a:t>
            </a:r>
            <a:endParaRPr lang="de-DE" dirty="0" smtClean="0"/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  <a:endParaRPr lang="de-DE" dirty="0" smtClean="0"/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</a:t>
                </a:r>
                <a:r>
                  <a:rPr lang="de-DE" dirty="0" smtClean="0"/>
                  <a:t>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2514</Words>
  <Application>Microsoft Office PowerPoint</Application>
  <PresentationFormat>Benutzerdefiniert</PresentationFormat>
  <Paragraphs>941</Paragraphs>
  <Slides>52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3" baseType="lpstr"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IHK</cp:lastModifiedBy>
  <cp:revision>397</cp:revision>
  <dcterms:created xsi:type="dcterms:W3CDTF">2015-11-25T20:01:57Z</dcterms:created>
  <dcterms:modified xsi:type="dcterms:W3CDTF">2015-12-09T16:17:28Z</dcterms:modified>
</cp:coreProperties>
</file>