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83" d="100"/>
          <a:sy n="83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3" y="2160766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Topologie</a:t>
          </a:r>
          <a:endParaRPr lang="de-DE" sz="2500" kern="1200" dirty="0"/>
        </a:p>
      </dsp:txBody>
      <dsp:txXfrm>
        <a:off x="762849" y="2160766"/>
        <a:ext cx="2288538" cy="1525691"/>
      </dsp:txXfrm>
    </dsp:sp>
    <dsp:sp modelId="{6D6BD3B1-FDF8-44BB-99F4-33A9A894F98B}">
      <dsp:nvSpPr>
        <dsp:cNvPr id="0" name=""/>
        <dsp:cNvSpPr/>
      </dsp:nvSpPr>
      <dsp:spPr>
        <a:xfrm>
          <a:off x="3435937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Transferfunktion</a:t>
          </a:r>
          <a:endParaRPr lang="de-DE" sz="2500" kern="1200" dirty="0"/>
        </a:p>
      </dsp:txBody>
      <dsp:txXfrm>
        <a:off x="4198783" y="2150315"/>
        <a:ext cx="2288538" cy="1525691"/>
      </dsp:txXfrm>
    </dsp:sp>
    <dsp:sp modelId="{1759F37C-CE72-40A5-B310-ECFA8240AA69}">
      <dsp:nvSpPr>
        <dsp:cNvPr id="0" name=""/>
        <dsp:cNvSpPr/>
      </dsp:nvSpPr>
      <dsp:spPr>
        <a:xfrm>
          <a:off x="6868744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Lernregel</a:t>
          </a:r>
          <a:endParaRPr lang="de-DE" sz="2500" kern="1200" dirty="0"/>
        </a:p>
      </dsp:txBody>
      <dsp:txXfrm>
        <a:off x="7631590" y="2150315"/>
        <a:ext cx="2288538" cy="152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9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sepairerbar,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Arial"/>
              </a:rPr>
              <a:t>Vorteile</a:t>
            </a:r>
            <a:r>
              <a:rPr lang="de-DE" sz="2400" dirty="0">
                <a:latin typeface="Arial"/>
              </a:rPr>
              <a:t>: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4129541" y="6376477"/>
            <a:ext cx="5188329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rgbClr val="034DA2"/>
                </a:solidFill>
              </a:rPr>
              <a:t>Fakultät Informatik             </a:t>
            </a:r>
            <a:r>
              <a:rPr lang="de-DE" sz="1400" dirty="0" smtClean="0">
                <a:solidFill>
                  <a:srgbClr val="034DA2"/>
                </a:solidFill>
              </a:rPr>
              <a:t>Sebastian </a:t>
            </a:r>
            <a:r>
              <a:rPr lang="de-DE" sz="1400" dirty="0">
                <a:solidFill>
                  <a:srgbClr val="034DA2"/>
                </a:solidFill>
              </a:rPr>
              <a:t>Schötteler &amp; Benedikt Hofrichter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0845800" y="63910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>
                <a:solidFill>
                  <a:srgbClr val="034DA2"/>
                </a:solidFill>
              </a:rPr>
              <a:t>32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9582302" y="6376477"/>
            <a:ext cx="99906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34DA2"/>
                </a:solidFill>
              </a:rPr>
              <a:t>23.12.2015</a:t>
            </a:r>
            <a:endParaRPr lang="de-DE" sz="1400" dirty="0">
              <a:solidFill>
                <a:srgbClr val="034D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33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Apache Maven    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34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35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Elementarer Bestandteile</a:t>
            </a:r>
            <a:endParaRPr sz="2400" dirty="0"/>
          </a:p>
          <a:p>
            <a:pPr marL="914400"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Abhängigkeitsinjizierung </a:t>
            </a:r>
            <a:r>
              <a:rPr lang="de-DE" sz="2400" dirty="0"/>
              <a:t>(Dependency Injection)</a:t>
            </a:r>
            <a:endParaRPr sz="2400" dirty="0"/>
          </a:p>
          <a:p>
            <a:pPr marL="914400"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Annotationen</a:t>
            </a:r>
            <a:endParaRPr sz="24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Java-Klassen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Inversion-of-Control (Spring IoC-Container)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Konstruktor Injektion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Setter Injektion</a:t>
            </a:r>
            <a:endParaRPr sz="24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37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CanvasJS, </a:t>
            </a:r>
            <a:r>
              <a:rPr lang="de-DE" sz="2400" dirty="0" smtClean="0"/>
              <a:t>Crossfilter,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40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41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42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600 Daten</a:t>
            </a:r>
          </a:p>
          <a:p>
            <a:pPr lvl="1"/>
            <a:r>
              <a:rPr lang="de-DE" dirty="0" smtClean="0"/>
              <a:t>Testdatensatz: 200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8952253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49267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</a:t>
                          </a:r>
                          <a:r>
                            <a:rPr lang="de-DE" b="0" dirty="0" smtClean="0"/>
                            <a:t>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Backpropagation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Backpropagation: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Backpropagation: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7908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5126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R-Backpropagation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7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2677</Words>
  <Application>Microsoft Office PowerPoint</Application>
  <PresentationFormat>Breitbild</PresentationFormat>
  <Paragraphs>1201</Paragraphs>
  <Slides>76</Slides>
  <Notes>76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schoettelerse52794</cp:lastModifiedBy>
  <cp:revision>549</cp:revision>
  <dcterms:created xsi:type="dcterms:W3CDTF">2015-11-25T20:01:57Z</dcterms:created>
  <dcterms:modified xsi:type="dcterms:W3CDTF">2015-12-22T14:31:05Z</dcterms:modified>
</cp:coreProperties>
</file>