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310" r:id="rId31"/>
    <p:sldId id="316" r:id="rId32"/>
    <p:sldId id="315" r:id="rId33"/>
    <p:sldId id="311" r:id="rId34"/>
    <p:sldId id="319" r:id="rId35"/>
    <p:sldId id="312" r:id="rId36"/>
    <p:sldId id="313" r:id="rId37"/>
    <p:sldId id="317" r:id="rId38"/>
    <p:sldId id="318" r:id="rId39"/>
    <p:sldId id="282" r:id="rId40"/>
    <p:sldId id="273" r:id="rId41"/>
    <p:sldId id="283" r:id="rId42"/>
    <p:sldId id="274" r:id="rId43"/>
    <p:sldId id="284" r:id="rId44"/>
    <p:sldId id="276" r:id="rId45"/>
    <p:sldId id="285" r:id="rId46"/>
    <p:sldId id="286" r:id="rId47"/>
    <p:sldId id="306" r:id="rId48"/>
    <p:sldId id="275" r:id="rId4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06.12.2015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61460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0.3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Daten – vom xx.xx.2013 bis zum xx.xx.2014 </a:t>
            </a:r>
          </a:p>
          <a:p>
            <a:pPr lvl="1"/>
            <a:r>
              <a:rPr lang="de-DE" dirty="0" smtClean="0"/>
              <a:t>Testdatensatz: 150 Daten –  vom xx.xx.2015 bis zum 29.10.2015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78514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1553"/>
              </p:ext>
            </p:extLst>
          </p:nvPr>
        </p:nvGraphicFramePr>
        <p:xfrm>
          <a:off x="1872511" y="2686689"/>
          <a:ext cx="8547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74"/>
                <a:gridCol w="1457137"/>
                <a:gridCol w="1457137"/>
                <a:gridCol w="1359424"/>
                <a:gridCol w="1359424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Topologie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MSE-BIAS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Training</a:t>
                      </a:r>
                      <a:endParaRPr lang="de-D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Test</a:t>
                      </a:r>
                      <a:endParaRPr lang="de-DE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0.0011562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0.002569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9.449*10^-4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0.001788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4-5-1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0.002879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9.598*10^-4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0.001799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 (B)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0,001090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0.001784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9,407*10^-4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0.001781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0,001048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0.002134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9,488*10^-4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0.0024436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4-11-1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0,001022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9,760*10^-4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0.0033215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4-13-1 (B)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0,001002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0.001787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9,906*10^-4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0.004067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4672"/>
              </p:ext>
            </p:extLst>
          </p:nvPr>
        </p:nvGraphicFramePr>
        <p:xfrm>
          <a:off x="1872511" y="2686689"/>
          <a:ext cx="85473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Transferfuntion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Sigmoid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9.406*10^-4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0.001767</a:t>
                      </a:r>
                      <a:endParaRPr lang="de-D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Tanh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0.0103338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0.0443302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70913"/>
              </p:ext>
            </p:extLst>
          </p:nvPr>
        </p:nvGraphicFramePr>
        <p:xfrm>
          <a:off x="1872511" y="2686689"/>
          <a:ext cx="8547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Lernregel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9.3255267266593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0.001636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Momentum Backpropagation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9.1092309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 0.001608</a:t>
                      </a:r>
                      <a:endParaRPr lang="de-DE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Resilient Backpropagation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8.8902113093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9.489*10^-4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33504"/>
              </p:ext>
            </p:extLst>
          </p:nvPr>
        </p:nvGraphicFramePr>
        <p:xfrm>
          <a:off x="1872511" y="2686689"/>
          <a:ext cx="854739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1963"/>
                <a:gridCol w="2062717"/>
                <a:gridCol w="20627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Lernrate</a:t>
                      </a:r>
                      <a:endParaRPr lang="de-DE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MSE</a:t>
                      </a:r>
                      <a:endParaRPr lang="de-D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0.1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0.00111802798736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0.001425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0.3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8.85006624*10^-4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9.6684*10-4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0.5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8.64073451*10^-4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8.252874*10^-4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0.7</a:t>
                      </a:r>
                      <a:endParaRPr lang="de-DE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8.04*10^-4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8.8235*10^-4</a:t>
                      </a:r>
                      <a:endParaRPr lang="de-D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0.9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8.545051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8.503012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0.475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36605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MSE-Training: </a:t>
            </a:r>
            <a:r>
              <a:rPr lang="de-DE" dirty="0"/>
              <a:t>  </a:t>
            </a:r>
            <a:r>
              <a:rPr lang="de-DE" dirty="0" smtClean="0"/>
              <a:t>8.65092237*10^-4</a:t>
            </a:r>
            <a:endParaRPr lang="de-DE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MSE-Test</a:t>
            </a:r>
            <a:r>
              <a:rPr lang="de-DE" dirty="0"/>
              <a:t>:   </a:t>
            </a:r>
            <a:r>
              <a:rPr lang="de-DE" dirty="0" smtClean="0"/>
              <a:t>9.0220*10^-4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45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47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Microsoft Office PowerPoint</Application>
  <PresentationFormat>Breitbild</PresentationFormat>
  <Paragraphs>831</Paragraphs>
  <Slides>48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377</cp:revision>
  <dcterms:created xsi:type="dcterms:W3CDTF">2015-11-25T20:01:57Z</dcterms:created>
  <dcterms:modified xsi:type="dcterms:W3CDTF">2015-12-06T17:06:56Z</dcterms:modified>
</cp:coreProperties>
</file>