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26" r:id="rId41"/>
    <p:sldId id="327" r:id="rId42"/>
    <p:sldId id="317" r:id="rId43"/>
    <p:sldId id="318" r:id="rId44"/>
    <p:sldId id="325" r:id="rId45"/>
    <p:sldId id="324" r:id="rId46"/>
    <p:sldId id="282" r:id="rId47"/>
    <p:sldId id="273" r:id="rId48"/>
    <p:sldId id="283" r:id="rId49"/>
    <p:sldId id="274" r:id="rId50"/>
    <p:sldId id="284" r:id="rId51"/>
    <p:sldId id="276" r:id="rId52"/>
    <p:sldId id="285" r:id="rId53"/>
    <p:sldId id="286" r:id="rId54"/>
    <p:sldId id="306" r:id="rId55"/>
    <p:sldId id="275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60" d="100"/>
          <a:sy n="60" d="100"/>
        </p:scale>
        <p:origin x="149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Gewicht wird</a:t>
            </a:r>
            <a:r>
              <a:rPr lang="de-DE" baseline="0" dirty="0" smtClean="0"/>
              <a:t> </a:t>
            </a:r>
            <a:r>
              <a:rPr lang="de-DE" dirty="0" smtClean="0"/>
              <a:t>verringert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Gewicht wird erhöht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erhöht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in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Betrages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Gewichtsveränderung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verrringert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Gradient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(minima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Gradient = 0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ebenfalls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19.12.2015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von Kolmogorov.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</a:t>
                </a:r>
                <a:r>
                  <a:rPr lang="de-DE" dirty="0" smtClean="0"/>
                  <a:t>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eine adaptive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</a:t>
            </a:r>
            <a:r>
              <a:rPr lang="de-DE" dirty="0" smtClean="0"/>
              <a:t>Nikkei 225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r>
              <a:rPr lang="de-DE" smtClean="0"/>
              <a:t>Nikkei &gt; DAX &gt; Dow Jones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Microsoft Office PowerPoint</Application>
  <PresentationFormat>Breitbild</PresentationFormat>
  <Paragraphs>983</Paragraphs>
  <Slides>55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489</cp:revision>
  <dcterms:created xsi:type="dcterms:W3CDTF">2015-11-25T20:01:57Z</dcterms:created>
  <dcterms:modified xsi:type="dcterms:W3CDTF">2015-12-19T20:53:59Z</dcterms:modified>
</cp:coreProperties>
</file>