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09" r:id="rId26"/>
    <p:sldId id="280" r:id="rId27"/>
    <p:sldId id="261" r:id="rId28"/>
    <p:sldId id="281" r:id="rId29"/>
    <p:sldId id="262" r:id="rId30"/>
    <p:sldId id="282" r:id="rId31"/>
    <p:sldId id="273" r:id="rId32"/>
    <p:sldId id="283" r:id="rId33"/>
    <p:sldId id="274" r:id="rId34"/>
    <p:sldId id="284" r:id="rId35"/>
    <p:sldId id="276" r:id="rId36"/>
    <p:sldId id="285" r:id="rId37"/>
    <p:sldId id="286" r:id="rId38"/>
    <p:sldId id="306" r:id="rId39"/>
    <p:sldId id="275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05.12.2015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05.12.2015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05.12.2015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05.12.2015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</a:t>
            </a:r>
            <a:r>
              <a:rPr lang="de-DE" sz="4400" dirty="0" smtClean="0"/>
              <a:t> </a:t>
            </a:r>
            <a:r>
              <a:rPr lang="de-DE" sz="4400" dirty="0" smtClean="0"/>
              <a:t>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&amp; Konvergenz-Theorem</a:t>
            </a:r>
          </a:p>
          <a:p>
            <a:pPr lvl="2"/>
            <a:r>
              <a:rPr lang="de-DE" dirty="0" smtClean="0"/>
              <a:t>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2"/>
                <a:r>
                  <a:rPr lang="de-DE" sz="2600" dirty="0" smtClean="0"/>
                  <a:t>…Also wenn sie durch eine Gerade geteilt werden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des DAX 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450 </a:t>
                </a:r>
                <a:r>
                  <a:rPr lang="de-DE" dirty="0" smtClean="0"/>
                  <a:t>Trainingsdaten und 150 Testdaten </a:t>
                </a:r>
                <a:r>
                  <a:rPr lang="de-DE" dirty="0" smtClean="0"/>
                  <a:t>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</a:t>
                </a:r>
                <a:r>
                  <a:rPr lang="de-DE" sz="2200" dirty="0" smtClean="0"/>
                  <a:t>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</a:t>
                </a:r>
                <a:r>
                  <a:rPr lang="de-DE" sz="2200" dirty="0" smtClean="0"/>
                  <a:t>Wert wird mit erwarteten Ausgabewert verglichen.</a:t>
                </a:r>
              </a:p>
              <a:p>
                <a:pPr lvl="2"/>
                <a:r>
                  <a:rPr lang="de-DE" sz="2200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&lt;&lt;Sebastian&gt;&gt;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29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</a:t>
            </a:r>
            <a:r>
              <a:rPr lang="de-DE" dirty="0" smtClean="0"/>
              <a:t>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Beide&gt;&gt;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</a:t>
            </a:r>
            <a:r>
              <a:rPr lang="de-DE" dirty="0" smtClean="0"/>
              <a:t>nur mit</a:t>
            </a:r>
            <a:r>
              <a:rPr lang="de-DE" dirty="0" smtClean="0"/>
              <a:t> </a:t>
            </a:r>
            <a:r>
              <a:rPr lang="de-DE" dirty="0" smtClean="0"/>
              <a:t>linearen Zusammenhängen.</a:t>
            </a:r>
          </a:p>
          <a:p>
            <a:pPr lvl="1"/>
            <a:r>
              <a:rPr lang="de-DE" dirty="0" smtClean="0"/>
              <a:t>Abgeschottete </a:t>
            </a:r>
            <a:r>
              <a:rPr lang="de-DE" dirty="0" smtClean="0"/>
              <a:t>Welt   </a:t>
            </a:r>
          </a:p>
          <a:p>
            <a:pPr lvl="1"/>
            <a:r>
              <a:rPr lang="de-DE" dirty="0" smtClean="0"/>
              <a:t>Erweiterung </a:t>
            </a:r>
            <a:r>
              <a:rPr lang="de-DE" dirty="0" smtClean="0"/>
              <a:t>durch</a:t>
            </a:r>
            <a:r>
              <a:rPr lang="de-DE" dirty="0" smtClean="0"/>
              <a:t> </a:t>
            </a:r>
            <a:r>
              <a:rPr lang="de-DE" dirty="0" smtClean="0"/>
              <a:t>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  <a:endParaRPr lang="de-DE" dirty="0" smtClean="0"/>
          </a:p>
          <a:p>
            <a:pPr lvl="2"/>
            <a:r>
              <a:rPr lang="de-DE" dirty="0" smtClean="0"/>
              <a:t>Kurse </a:t>
            </a:r>
            <a:r>
              <a:rPr lang="de-DE" dirty="0" smtClean="0"/>
              <a:t>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36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38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sind gutes ein Hilfsmittel zur 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liegt auf Erlangen eines Grundverständnisses über KNN, nicht auf Präzision.</a:t>
            </a:r>
          </a:p>
          <a:p>
            <a:pPr lvl="2"/>
            <a:r>
              <a:rPr lang="de-DE" dirty="0" smtClean="0"/>
              <a:t>Präzision der Prognosen sollte jedoch auch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des DAX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Heteroassoziative Netze	: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Bilden einen Inputvektor V</a:t>
            </a:r>
            <a:r>
              <a:rPr lang="de-DE" baseline="-25000" dirty="0" smtClean="0"/>
              <a:t>i</a:t>
            </a:r>
            <a:r>
              <a:rPr lang="de-DE" dirty="0" smtClean="0"/>
              <a:t> der Länge n auf einen Outputvektor V</a:t>
            </a:r>
            <a:r>
              <a:rPr lang="de-DE" baseline="-25000" dirty="0" smtClean="0"/>
              <a:t>o </a:t>
            </a:r>
            <a:r>
              <a:rPr lang="de-DE" dirty="0" smtClean="0"/>
              <a:t>der Länge 1 bis n ab.</a:t>
            </a:r>
          </a:p>
          <a:p>
            <a:pPr lvl="1"/>
            <a:r>
              <a:rPr lang="de-DE" dirty="0" smtClean="0"/>
              <a:t>Autoassoziative Netze: </a:t>
            </a:r>
          </a:p>
          <a:p>
            <a:pPr lvl="2"/>
            <a:r>
              <a:rPr lang="de-DE" dirty="0" smtClean="0"/>
              <a:t>Bilden einen Inputvektor </a:t>
            </a:r>
            <a:r>
              <a:rPr lang="de-DE" dirty="0"/>
              <a:t>V</a:t>
            </a:r>
            <a:r>
              <a:rPr lang="de-DE" baseline="-25000" dirty="0"/>
              <a:t>i </a:t>
            </a:r>
            <a:r>
              <a:rPr lang="de-DE" baseline="-25000" dirty="0" smtClean="0"/>
              <a:t> </a:t>
            </a:r>
            <a:r>
              <a:rPr lang="de-DE" dirty="0" smtClean="0"/>
              <a:t>der Länge n auf einen Outputvektor V</a:t>
            </a:r>
            <a:r>
              <a:rPr lang="de-DE" baseline="-25000" dirty="0" smtClean="0"/>
              <a:t>o</a:t>
            </a:r>
            <a:r>
              <a:rPr lang="de-DE" dirty="0" smtClean="0"/>
              <a:t> der gleichen Länge ab.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Breitbild</PresentationFormat>
  <Paragraphs>495</Paragraphs>
  <Slides>39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281</cp:revision>
  <dcterms:created xsi:type="dcterms:W3CDTF">2015-11-25T20:01:57Z</dcterms:created>
  <dcterms:modified xsi:type="dcterms:W3CDTF">2015-12-05T17:42:28Z</dcterms:modified>
</cp:coreProperties>
</file>