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44" r:id="rId4"/>
    <p:sldId id="258" r:id="rId5"/>
    <p:sldId id="304" r:id="rId6"/>
    <p:sldId id="337" r:id="rId7"/>
    <p:sldId id="259" r:id="rId8"/>
    <p:sldId id="345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346" r:id="rId28"/>
    <p:sldId id="261" r:id="rId29"/>
    <p:sldId id="349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26" r:id="rId41"/>
    <p:sldId id="327" r:id="rId42"/>
    <p:sldId id="328" r:id="rId43"/>
    <p:sldId id="317" r:id="rId44"/>
    <p:sldId id="318" r:id="rId45"/>
    <p:sldId id="325" r:id="rId46"/>
    <p:sldId id="324" r:id="rId47"/>
    <p:sldId id="350" r:id="rId48"/>
    <p:sldId id="274" r:id="rId49"/>
    <p:sldId id="347" r:id="rId50"/>
    <p:sldId id="276" r:id="rId51"/>
    <p:sldId id="333" r:id="rId52"/>
    <p:sldId id="334" r:id="rId53"/>
    <p:sldId id="335" r:id="rId54"/>
    <p:sldId id="329" r:id="rId55"/>
    <p:sldId id="330" r:id="rId56"/>
    <p:sldId id="331" r:id="rId57"/>
    <p:sldId id="332" r:id="rId58"/>
    <p:sldId id="348" r:id="rId59"/>
    <p:sldId id="286" r:id="rId60"/>
    <p:sldId id="306" r:id="rId61"/>
    <p:sldId id="275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9" d="100"/>
          <a:sy n="99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21.12.2015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erhöht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Steigung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Richtung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Gewichtsveränderung wird verrringert,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Steigung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Richtung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(minima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!)(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Oszillation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= 0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ebenfalls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Gewichtsveränderung wird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erhöht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in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Richtung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Gewichtsveränderung wird verrringert,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die Richtung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(minima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= 0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ebenfalls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</a:t>
            </a:r>
            <a:r>
              <a:rPr lang="de-DE" dirty="0" err="1" smtClean="0"/>
              <a:t>Schötteler</a:t>
            </a:r>
            <a:r>
              <a:rPr lang="de-DE" smtClean="0"/>
              <a:t>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(Nikkei)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2205</Words>
  <Application>Microsoft Office PowerPoint</Application>
  <PresentationFormat>Breitbild</PresentationFormat>
  <Paragraphs>1012</Paragraphs>
  <Slides>61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Konzeption der Anwendung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521</cp:revision>
  <dcterms:created xsi:type="dcterms:W3CDTF">2015-11-25T20:01:57Z</dcterms:created>
  <dcterms:modified xsi:type="dcterms:W3CDTF">2015-12-21T16:42:00Z</dcterms:modified>
</cp:coreProperties>
</file>