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280" r:id="rId28"/>
    <p:sldId id="261" r:id="rId29"/>
    <p:sldId id="281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17" r:id="rId41"/>
    <p:sldId id="323" r:id="rId42"/>
    <p:sldId id="318" r:id="rId43"/>
    <p:sldId id="325" r:id="rId44"/>
    <p:sldId id="324" r:id="rId45"/>
    <p:sldId id="282" r:id="rId46"/>
    <p:sldId id="273" r:id="rId47"/>
    <p:sldId id="283" r:id="rId48"/>
    <p:sldId id="274" r:id="rId49"/>
    <p:sldId id="284" r:id="rId50"/>
    <p:sldId id="276" r:id="rId51"/>
    <p:sldId id="285" r:id="rId52"/>
    <p:sldId id="286" r:id="rId53"/>
    <p:sldId id="306" r:id="rId54"/>
    <p:sldId id="275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60" d="100"/>
          <a:sy n="60" d="100"/>
        </p:scale>
        <p:origin x="12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12.12.2015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12.12.2015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</a:t>
            </a:r>
            <a:r>
              <a:rPr lang="de-DE" dirty="0" smtClean="0"/>
              <a:t>linearen Separierbarkeit </a:t>
            </a:r>
            <a:endParaRPr lang="de-DE" dirty="0" smtClean="0"/>
          </a:p>
          <a:p>
            <a:pPr lvl="2"/>
            <a:r>
              <a:rPr lang="de-DE" dirty="0" smtClean="0"/>
              <a:t>Beweis der eingeschränkten Fähigkeit von einschichtigen neuronalen Netzen.</a:t>
            </a:r>
            <a:endParaRPr lang="de-DE" dirty="0" smtClean="0"/>
          </a:p>
          <a:p>
            <a:pPr lvl="2"/>
            <a:r>
              <a:rPr lang="de-DE" dirty="0" smtClean="0"/>
              <a:t> Konvergenz-Theorem &amp; Theorem </a:t>
            </a:r>
            <a:r>
              <a:rPr lang="de-DE" dirty="0" smtClean="0"/>
              <a:t>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</a:t>
                </a:r>
                <a:r>
                  <a:rPr lang="de-DE" dirty="0" smtClean="0"/>
                  <a:t>folgenden Ungleichungen erfüllen: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 r="-2029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11051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0,3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8,503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8,503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10520030" y="3806455"/>
            <a:ext cx="208221" cy="1063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828373" y="4142785"/>
            <a:ext cx="1222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Fein: 0,475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9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88649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0,475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15366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0.350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90597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</a:p>
          <a:p>
            <a:r>
              <a:rPr lang="de-DE" dirty="0" smtClean="0"/>
              <a:t>Jeden Kurs einzeln</a:t>
            </a:r>
          </a:p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MSE,…</a:t>
            </a:r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Office PowerPoint</Application>
  <PresentationFormat>Breitbild</PresentationFormat>
  <Paragraphs>1005</Paragraphs>
  <Slides>54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428</cp:revision>
  <dcterms:created xsi:type="dcterms:W3CDTF">2015-11-25T20:01:57Z</dcterms:created>
  <dcterms:modified xsi:type="dcterms:W3CDTF">2015-12-12T15:32:27Z</dcterms:modified>
</cp:coreProperties>
</file>