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6" r:id="rId32"/>
    <p:sldId id="315" r:id="rId33"/>
    <p:sldId id="311" r:id="rId34"/>
    <p:sldId id="319" r:id="rId35"/>
    <p:sldId id="312" r:id="rId36"/>
    <p:sldId id="313" r:id="rId37"/>
    <p:sldId id="317" r:id="rId38"/>
    <p:sldId id="318" r:id="rId39"/>
    <p:sldId id="282" r:id="rId40"/>
    <p:sldId id="273" r:id="rId41"/>
    <p:sldId id="283" r:id="rId42"/>
    <p:sldId id="274" r:id="rId43"/>
    <p:sldId id="284" r:id="rId44"/>
    <p:sldId id="276" r:id="rId45"/>
    <p:sldId id="285" r:id="rId46"/>
    <p:sldId id="286" r:id="rId47"/>
    <p:sldId id="306" r:id="rId48"/>
    <p:sldId id="275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06.12.2015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6146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  <a:endParaRPr lang="de-DE" dirty="0" smtClean="0"/>
          </a:p>
          <a:p>
            <a:pPr algn="ctr"/>
            <a:r>
              <a:rPr lang="de-DE" dirty="0" smtClean="0"/>
              <a:t>5 mal mit je</a:t>
            </a:r>
            <a:endParaRPr lang="de-DE" dirty="0" smtClean="0"/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Daten – vom xx.xx.2013 bis zum xx.xx.2014 </a:t>
            </a:r>
          </a:p>
          <a:p>
            <a:pPr lvl="1"/>
            <a:r>
              <a:rPr lang="de-DE" dirty="0" smtClean="0"/>
              <a:t>Testdatensatz: 150 Daten –  vom xx.xx.2015 bis zum 29.10.2015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78514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1553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4672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9.406*10^-4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0.001767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0.0103338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0.0443302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70913"/>
              </p:ext>
            </p:extLst>
          </p:nvPr>
        </p:nvGraphicFramePr>
        <p:xfrm>
          <a:off x="1872511" y="2686689"/>
          <a:ext cx="8547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9.3255267266593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0.001636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9.1092309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0.001608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Resilient Backpropagation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8.8902113093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9.489*10^-4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33504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0.1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0.00111802798736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0.001425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0.3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8.85006624*10^-4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9.6684*10-4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0.5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8.64073451*10^-4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8.252874*10^-4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0.7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8.04*10^-4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8.8235*10^-4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0.9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8.545051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8.503012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0.475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6605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MSE-Training</a:t>
            </a:r>
            <a:r>
              <a:rPr lang="de-DE" dirty="0" smtClean="0"/>
              <a:t>: </a:t>
            </a:r>
            <a:endParaRPr lang="de-DE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MSE-Test: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</a:t>
            </a:r>
            <a:r>
              <a:rPr lang="de-DE" dirty="0" smtClean="0"/>
              <a:t>&gt;&gt;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</a:t>
            </a:r>
          </a:p>
          <a:p>
            <a:r>
              <a:rPr lang="de-DE" dirty="0" smtClean="0"/>
              <a:t>Zu gering gut zu hoch</a:t>
            </a:r>
            <a:endParaRPr lang="de-DE" dirty="0" smtClean="0"/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45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47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Breitbild</PresentationFormat>
  <Paragraphs>831</Paragraphs>
  <Slides>48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375</cp:revision>
  <dcterms:created xsi:type="dcterms:W3CDTF">2015-11-25T20:01:57Z</dcterms:created>
  <dcterms:modified xsi:type="dcterms:W3CDTF">2015-12-06T16:18:54Z</dcterms:modified>
</cp:coreProperties>
</file>