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17" r:id="rId41"/>
    <p:sldId id="323" r:id="rId42"/>
    <p:sldId id="318" r:id="rId43"/>
    <p:sldId id="325" r:id="rId44"/>
    <p:sldId id="324" r:id="rId45"/>
    <p:sldId id="282" r:id="rId46"/>
    <p:sldId id="273" r:id="rId47"/>
    <p:sldId id="283" r:id="rId48"/>
    <p:sldId id="274" r:id="rId49"/>
    <p:sldId id="284" r:id="rId50"/>
    <p:sldId id="276" r:id="rId51"/>
    <p:sldId id="285" r:id="rId52"/>
    <p:sldId id="286" r:id="rId53"/>
    <p:sldId id="306" r:id="rId54"/>
    <p:sldId id="275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87" d="100"/>
          <a:sy n="87" d="100"/>
        </p:scale>
        <p:origin x="8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2590" y="2343975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Topologie</a:t>
          </a:r>
          <a:endParaRPr lang="de-DE" sz="1900" kern="1200" dirty="0"/>
        </a:p>
      </dsp:txBody>
      <dsp:txXfrm>
        <a:off x="579681" y="2343975"/>
        <a:ext cx="1731275" cy="1154182"/>
      </dsp:txXfrm>
    </dsp:sp>
    <dsp:sp modelId="{6D6BD3B1-FDF8-44BB-99F4-33A9A894F98B}">
      <dsp:nvSpPr>
        <dsp:cNvPr id="0" name=""/>
        <dsp:cNvSpPr/>
      </dsp:nvSpPr>
      <dsp:spPr>
        <a:xfrm>
          <a:off x="2601868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Transferfunktion</a:t>
          </a:r>
          <a:endParaRPr lang="de-DE" sz="1900" kern="1200" dirty="0"/>
        </a:p>
      </dsp:txBody>
      <dsp:txXfrm>
        <a:off x="3178959" y="2336069"/>
        <a:ext cx="1731275" cy="1154182"/>
      </dsp:txXfrm>
    </dsp:sp>
    <dsp:sp modelId="{1759F37C-CE72-40A5-B310-ECFA8240AA69}">
      <dsp:nvSpPr>
        <dsp:cNvPr id="0" name=""/>
        <dsp:cNvSpPr/>
      </dsp:nvSpPr>
      <dsp:spPr>
        <a:xfrm>
          <a:off x="5198779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Lernregel</a:t>
          </a:r>
          <a:endParaRPr lang="de-DE" sz="1900" kern="1200" dirty="0"/>
        </a:p>
      </dsp:txBody>
      <dsp:txXfrm>
        <a:off x="5775870" y="2336069"/>
        <a:ext cx="1731275" cy="1154182"/>
      </dsp:txXfrm>
    </dsp:sp>
    <dsp:sp modelId="{2560545F-FA28-42DD-8D58-823658F4E513}">
      <dsp:nvSpPr>
        <dsp:cNvPr id="0" name=""/>
        <dsp:cNvSpPr/>
      </dsp:nvSpPr>
      <dsp:spPr>
        <a:xfrm>
          <a:off x="7795691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Lernrate</a:t>
          </a:r>
          <a:endParaRPr lang="de-DE" sz="1900" kern="1200" dirty="0"/>
        </a:p>
      </dsp:txBody>
      <dsp:txXfrm>
        <a:off x="8372782" y="2336069"/>
        <a:ext cx="1731275" cy="11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11.12.2015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 r="-2029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11051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0,3</a:t>
            </a:r>
            <a:endParaRPr lang="de-DE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endParaRPr lang="de-DE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</a:t>
            </a:r>
            <a:r>
              <a:rPr lang="de-DE" dirty="0" smtClean="0"/>
              <a:t>0,475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8649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8,252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0066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Andere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Lernrate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MSE-Training</a:t>
            </a:r>
            <a:r>
              <a:rPr lang="de-DE" dirty="0" smtClean="0"/>
              <a:t>: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MSE-Test</a:t>
            </a:r>
            <a:r>
              <a:rPr lang="de-DE" dirty="0" smtClean="0"/>
              <a:t>:</a:t>
            </a:r>
            <a:endParaRPr lang="de-DE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41531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Andere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Lernrate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MSE-Training</a:t>
            </a:r>
            <a:r>
              <a:rPr lang="de-DE" dirty="0" smtClean="0"/>
              <a:t>: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MSE-Test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</a:t>
            </a:r>
            <a:r>
              <a:rPr lang="de-DE" dirty="0" smtClean="0"/>
              <a:t>Prognosen mittels KNN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</a:p>
          <a:p>
            <a:r>
              <a:rPr lang="de-DE" dirty="0" smtClean="0"/>
              <a:t>Jeden Kurs einzeln</a:t>
            </a:r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</a:t>
            </a:r>
            <a:r>
              <a:rPr lang="de-DE" dirty="0" smtClean="0"/>
              <a:t>möglich.</a:t>
            </a:r>
            <a:endParaRPr lang="de-DE" dirty="0" smtClean="0"/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Microsoft Office PowerPoint</Application>
  <PresentationFormat>Breitbild</PresentationFormat>
  <Paragraphs>1004</Paragraphs>
  <Slides>54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schoettelerse52794</cp:lastModifiedBy>
  <cp:revision>415</cp:revision>
  <dcterms:created xsi:type="dcterms:W3CDTF">2015-11-25T20:01:57Z</dcterms:created>
  <dcterms:modified xsi:type="dcterms:W3CDTF">2015-12-11T10:03:08Z</dcterms:modified>
</cp:coreProperties>
</file>