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94" r:id="rId9"/>
    <p:sldId id="297" r:id="rId10"/>
    <p:sldId id="295" r:id="rId11"/>
    <p:sldId id="298" r:id="rId12"/>
    <p:sldId id="299" r:id="rId13"/>
    <p:sldId id="300" r:id="rId14"/>
    <p:sldId id="296" r:id="rId15"/>
    <p:sldId id="260" r:id="rId16"/>
    <p:sldId id="287" r:id="rId17"/>
    <p:sldId id="288" r:id="rId18"/>
    <p:sldId id="290" r:id="rId19"/>
    <p:sldId id="291" r:id="rId20"/>
    <p:sldId id="292" r:id="rId21"/>
    <p:sldId id="293" r:id="rId22"/>
    <p:sldId id="280" r:id="rId23"/>
    <p:sldId id="261" r:id="rId24"/>
    <p:sldId id="281" r:id="rId25"/>
    <p:sldId id="262" r:id="rId26"/>
    <p:sldId id="282" r:id="rId27"/>
    <p:sldId id="273" r:id="rId28"/>
    <p:sldId id="283" r:id="rId29"/>
    <p:sldId id="274" r:id="rId30"/>
    <p:sldId id="284" r:id="rId31"/>
    <p:sldId id="276" r:id="rId32"/>
    <p:sldId id="285" r:id="rId33"/>
    <p:sldId id="286" r:id="rId34"/>
    <p:sldId id="275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26.11.2015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26.11.2015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26.11.2015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26.11.2015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Theoreme zur weiteren Bestimmung des Netztyps</a:t>
            </a:r>
          </a:p>
          <a:p>
            <a:pPr lvl="2"/>
            <a:r>
              <a:rPr lang="de-DE" dirty="0" smtClean="0"/>
              <a:t>Theorem der linearen Separierbarkeit</a:t>
            </a:r>
          </a:p>
          <a:p>
            <a:pPr lvl="2"/>
            <a:r>
              <a:rPr lang="de-DE" dirty="0" smtClean="0"/>
              <a:t>Theorem von Komolgorov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Theorem der linearen Separierbarkeit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Theorem der linearen Separierbarkeit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01" y="2821380"/>
            <a:ext cx="6016397" cy="33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Theorem der linearen Separierbarkeit</a:t>
            </a:r>
          </a:p>
          <a:p>
            <a:pPr lvl="2"/>
            <a:r>
              <a:rPr lang="de-DE" dirty="0" smtClean="0"/>
              <a:t>Bildlicher Beweis der Nonlinearität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Theorem von Komolgorov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  <a:p>
            <a:pPr lvl="1"/>
            <a:r>
              <a:rPr lang="de-DE" dirty="0" smtClean="0"/>
              <a:t>K</a:t>
            </a:r>
            <a:r>
              <a:rPr lang="de-DE" baseline="-25000" dirty="0" smtClean="0"/>
              <a:t>i</a:t>
            </a:r>
            <a:r>
              <a:rPr lang="de-DE" dirty="0" smtClean="0"/>
              <a:t> = Börsenkurs des DAX am Tag i.</a:t>
            </a:r>
            <a:endParaRPr lang="de-DE" dirty="0" smtClean="0"/>
          </a:p>
          <a:p>
            <a:pPr lvl="1"/>
            <a:r>
              <a:rPr lang="de-DE" dirty="0" smtClean="0"/>
              <a:t>Ein Vektor V mit V = ((K</a:t>
            </a:r>
            <a:r>
              <a:rPr lang="de-DE" baseline="-25000" dirty="0" smtClean="0"/>
              <a:t>i-3</a:t>
            </a:r>
            <a:r>
              <a:rPr lang="de-DE" dirty="0" smtClean="0"/>
              <a:t>),(K</a:t>
            </a:r>
            <a:r>
              <a:rPr lang="de-DE" baseline="-25000" dirty="0" smtClean="0"/>
              <a:t>i-2</a:t>
            </a:r>
            <a:r>
              <a:rPr lang="de-DE" dirty="0" smtClean="0"/>
              <a:t>),(K</a:t>
            </a:r>
            <a:r>
              <a:rPr lang="de-DE" baseline="-25000" dirty="0" smtClean="0"/>
              <a:t>i-1</a:t>
            </a:r>
            <a:r>
              <a:rPr lang="de-DE" dirty="0" smtClean="0"/>
              <a:t>),(K</a:t>
            </a:r>
            <a:r>
              <a:rPr lang="de-DE" baseline="-25000" dirty="0" smtClean="0"/>
              <a:t>i</a:t>
            </a:r>
            <a:r>
              <a:rPr lang="de-DE" dirty="0" smtClean="0"/>
              <a:t>)) der Länge 4 als Input</a:t>
            </a:r>
          </a:p>
          <a:p>
            <a:pPr lvl="1"/>
            <a:r>
              <a:rPr lang="de-DE" dirty="0" smtClean="0"/>
              <a:t>Ein Skalarwert K</a:t>
            </a:r>
            <a:r>
              <a:rPr lang="de-DE" baseline="-25000" dirty="0" smtClean="0"/>
              <a:t>i+1</a:t>
            </a:r>
            <a:r>
              <a:rPr lang="de-DE" dirty="0" smtClean="0"/>
              <a:t> als Output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  <a:p>
            <a:pPr lvl="1"/>
            <a:r>
              <a:rPr lang="de-DE" dirty="0" smtClean="0"/>
              <a:t>Regeln zur Bestimmung der Anzahl der Neuronen in der versteckten Schicht:</a:t>
            </a:r>
          </a:p>
          <a:p>
            <a:pPr lvl="2"/>
            <a:r>
              <a:rPr lang="de-DE" dirty="0" smtClean="0"/>
              <a:t>Regel A</a:t>
            </a:r>
          </a:p>
          <a:p>
            <a:pPr lvl="2"/>
            <a:r>
              <a:rPr lang="de-DE" dirty="0" smtClean="0"/>
              <a:t>Regel B</a:t>
            </a:r>
          </a:p>
          <a:p>
            <a:pPr lvl="2"/>
            <a:r>
              <a:rPr lang="de-DE" dirty="0" smtClean="0"/>
              <a:t>Regel C</a:t>
            </a:r>
          </a:p>
          <a:p>
            <a:pPr lvl="2"/>
            <a:r>
              <a:rPr lang="de-DE" dirty="0" smtClean="0"/>
              <a:t>Regel D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4641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Breitbild</PresentationFormat>
  <Paragraphs>319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PowerPoint-Präsentation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115</cp:revision>
  <dcterms:created xsi:type="dcterms:W3CDTF">2015-11-25T20:01:57Z</dcterms:created>
  <dcterms:modified xsi:type="dcterms:W3CDTF">2015-11-26T13:59:10Z</dcterms:modified>
</cp:coreProperties>
</file>