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24A0C651-619B-4EFC-B9FC-025330A5CCB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yep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ahahah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LibreOffice/5.4.5.1$Linux_X86_64 LibreOffice_project/40m0$Build-1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2018-03-11T03:06:49Z</dcterms:created>
  <dc:creator/>
  <dc:description/>
  <dc:language>en-US</dc:language>
  <cp:lastModifiedBy/>
  <cp:revision>1</cp:revision>
  <dc:subject/>
  <dc:title>Bright Blue</dc:title>
</cp:coreProperties>
</file>