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57" r:id="rId3"/>
    <p:sldId id="258" r:id="rId4"/>
    <p:sldId id="264" r:id="rId5"/>
    <p:sldId id="260" r:id="rId6"/>
    <p:sldId id="262" r:id="rId7"/>
    <p:sldId id="259" r:id="rId8"/>
    <p:sldId id="268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232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26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98624D31-43A5-475A-80CF-332C9F6DCF35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385049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895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945902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113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184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491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9835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285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929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8624D31-43A5-475A-80CF-332C9F6DCF35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48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solidFill>
            <a:srgbClr val="141517"/>
          </a:solidFill>
        </p:spPr>
        <p:txBody>
          <a:bodyPr/>
          <a:lstStyle/>
          <a:p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Vertex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Benedikt Kast		Richard Devala</a:t>
            </a:r>
          </a:p>
          <a:p>
            <a:r>
              <a:rPr lang="de-DE" dirty="0"/>
              <a:t>Franco Vassilev		Hermann Ritter</a:t>
            </a:r>
          </a:p>
        </p:txBody>
      </p:sp>
    </p:spTree>
    <p:extLst>
      <p:ext uri="{BB962C8B-B14F-4D97-AF65-F5344CB8AC3E}">
        <p14:creationId xmlns:p14="http://schemas.microsoft.com/office/powerpoint/2010/main" val="3070159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4419600" cy="4952492"/>
          </a:xfrm>
        </p:spPr>
        <p:txBody>
          <a:bodyPr/>
          <a:lstStyle/>
          <a:p>
            <a:pPr algn="l"/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Plans for the future: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2000" y="1383453"/>
            <a:ext cx="6248398" cy="5655156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Britannic Bold" panose="020B0903060703020204" pitchFamily="34" charset="0"/>
              </a:rPr>
              <a:t>PROBLEMS, WHAT DID WE FIND OUT, Etc</a:t>
            </a:r>
          </a:p>
          <a:p>
            <a:r>
              <a:rPr lang="de-DE" dirty="0">
                <a:solidFill>
                  <a:schemeClr val="bg1"/>
                </a:solidFill>
                <a:latin typeface="Britannic Bold" panose="020B0903060703020204" pitchFamily="34" charset="0"/>
              </a:rPr>
              <a:t>Optimised algorithm for game</a:t>
            </a:r>
          </a:p>
          <a:p>
            <a:endParaRPr lang="de-DE" dirty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440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86199" y="2126404"/>
            <a:ext cx="4419600" cy="4952492"/>
          </a:xfrm>
        </p:spPr>
        <p:txBody>
          <a:bodyPr/>
          <a:lstStyle/>
          <a:p>
            <a:pPr algn="ctr"/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Thank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you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for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your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attention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1600" y="3783754"/>
            <a:ext cx="6248398" cy="5655156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  <a:latin typeface="Britannic Bold" panose="020B0903060703020204" pitchFamily="3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91080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559678"/>
            <a:ext cx="3833906" cy="4952492"/>
          </a:xfrm>
          <a:solidFill>
            <a:srgbClr val="141517"/>
          </a:solidFill>
        </p:spPr>
        <p:txBody>
          <a:bodyPr/>
          <a:lstStyle/>
          <a:p>
            <a:pPr algn="l"/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Table of </a:t>
            </a:r>
            <a:r>
              <a:rPr lang="de-DE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Contents: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45261" y="1590388"/>
            <a:ext cx="7827264" cy="392178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The Game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Overview of the inner workings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Game Engine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UML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Unique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Plans for the future</a:t>
            </a:r>
          </a:p>
        </p:txBody>
      </p:sp>
    </p:spTree>
    <p:extLst>
      <p:ext uri="{BB962C8B-B14F-4D97-AF65-F5344CB8AC3E}">
        <p14:creationId xmlns:p14="http://schemas.microsoft.com/office/powerpoint/2010/main" val="262707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862" y="488240"/>
            <a:ext cx="3833906" cy="4952492"/>
          </a:xfrm>
        </p:spPr>
        <p:txBody>
          <a:bodyPr/>
          <a:lstStyle/>
          <a:p>
            <a:pPr algn="l"/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The game: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4861" y="1397740"/>
            <a:ext cx="7796213" cy="5655156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Britannic Bold" panose="020B0903060703020204" pitchFamily="34" charset="0"/>
              </a:rPr>
              <a:t>VerteX is an interactive graph coloring game with three playable game modes.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Britannic Bold" panose="020B0903060703020204" pitchFamily="34" charset="0"/>
              </a:rPr>
              <a:t>To the Bitter end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Britannic Bold" panose="020B0903060703020204" pitchFamily="34" charset="0"/>
              </a:rPr>
              <a:t>..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Britannic Bold" panose="020B0903060703020204" pitchFamily="34" charset="0"/>
              </a:rPr>
              <a:t>..</a:t>
            </a:r>
          </a:p>
          <a:p>
            <a:r>
              <a:rPr lang="de-DE" dirty="0">
                <a:solidFill>
                  <a:schemeClr val="bg1"/>
                </a:solidFill>
                <a:latin typeface="Britannic Bold" panose="020B0903060703020204" pitchFamily="34" charset="0"/>
              </a:rPr>
              <a:t>Makes use of an exhaustive backtracking algorithm to solve the graphs prior to users attempts</a:t>
            </a:r>
          </a:p>
          <a:p>
            <a:endParaRPr lang="de-DE" dirty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898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Inner workings: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2000" y="1340591"/>
            <a:ext cx="6248398" cy="5655156"/>
          </a:xfrm>
        </p:spPr>
        <p:txBody>
          <a:bodyPr/>
          <a:lstStyle/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38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UML:</a:t>
            </a:r>
          </a:p>
        </p:txBody>
      </p:sp>
    </p:spTree>
    <p:extLst>
      <p:ext uri="{BB962C8B-B14F-4D97-AF65-F5344CB8AC3E}">
        <p14:creationId xmlns:p14="http://schemas.microsoft.com/office/powerpoint/2010/main" val="148191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Game Engine: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2000" y="1412028"/>
            <a:ext cx="6248398" cy="5655156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Britannic Bold" panose="020B0903060703020204" pitchFamily="34" charset="0"/>
              </a:rPr>
              <a:t>BENEDIKT, EXPLAIN A BIT HERE</a:t>
            </a:r>
            <a:br>
              <a:rPr lang="de-DE" dirty="0">
                <a:solidFill>
                  <a:schemeClr val="bg1"/>
                </a:solidFill>
                <a:latin typeface="Britannic Bold" panose="020B0903060703020204" pitchFamily="34" charset="0"/>
              </a:rPr>
            </a:br>
            <a:r>
              <a:rPr lang="de-DE" dirty="0">
                <a:solidFill>
                  <a:schemeClr val="bg1"/>
                </a:solidFill>
                <a:latin typeface="Britannic Bold" panose="020B0903060703020204" pitchFamily="34" charset="0"/>
              </a:rPr>
              <a:t>KEYWORDS: REAL GAME-LIKE ENGINE, TICKS, ETC. YOU KNOW IT BETTER THEN I DO</a:t>
            </a:r>
          </a:p>
          <a:p>
            <a:r>
              <a:rPr lang="de-DE" dirty="0">
                <a:solidFill>
                  <a:schemeClr val="bg1"/>
                </a:solidFill>
                <a:latin typeface="Britannic Bold" panose="020B0903060703020204" pitchFamily="34" charset="0"/>
              </a:rPr>
              <a:t>WHAT WERE THE PROBLEMS WE WERE/ARE FACING BY CHOSING THIS APPROACH?</a:t>
            </a:r>
          </a:p>
          <a:p>
            <a:r>
              <a:rPr lang="de-DE" dirty="0">
                <a:solidFill>
                  <a:schemeClr val="bg1"/>
                </a:solidFill>
                <a:latin typeface="Britannic Bold" panose="020B0903060703020204" pitchFamily="34" charset="0"/>
              </a:rPr>
              <a:t>WHAT IS EASIER TO DO THIS WAY, WHAT IS HARDER? (Pros/</a:t>
            </a:r>
            <a:r>
              <a:rPr lang="de-DE" dirty="0" err="1">
                <a:solidFill>
                  <a:schemeClr val="bg1"/>
                </a:solidFill>
                <a:latin typeface="Britannic Bold" panose="020B0903060703020204" pitchFamily="34" charset="0"/>
              </a:rPr>
              <a:t>Cons</a:t>
            </a:r>
            <a:r>
              <a:rPr lang="de-DE" dirty="0">
                <a:solidFill>
                  <a:schemeClr val="bg1"/>
                </a:solidFill>
                <a:latin typeface="Britannic Bold" panose="020B0903060703020204" pitchFamily="34" charset="0"/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  <a:latin typeface="Britannic Bold" panose="020B0903060703020204" pitchFamily="34" charset="0"/>
              </a:rPr>
              <a:t>ETC </a:t>
            </a:r>
            <a:r>
              <a:rPr lang="de-DE" dirty="0" err="1">
                <a:solidFill>
                  <a:schemeClr val="bg1"/>
                </a:solidFill>
                <a:latin typeface="Britannic Bold" panose="020B0903060703020204" pitchFamily="34" charset="0"/>
              </a:rPr>
              <a:t>ETC</a:t>
            </a:r>
            <a:r>
              <a:rPr lang="de-DE" dirty="0">
                <a:solidFill>
                  <a:schemeClr val="bg1"/>
                </a:solidFill>
                <a:latin typeface="Britannic Bold" panose="020B0903060703020204" pitchFamily="34" charset="0"/>
              </a:rPr>
              <a:t> FILL A FEW MINUTES</a:t>
            </a:r>
          </a:p>
        </p:txBody>
      </p:sp>
    </p:spTree>
    <p:extLst>
      <p:ext uri="{BB962C8B-B14F-4D97-AF65-F5344CB8AC3E}">
        <p14:creationId xmlns:p14="http://schemas.microsoft.com/office/powerpoint/2010/main" val="139553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Unique features: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761999" y="1426316"/>
                <a:ext cx="8067675" cy="5655156"/>
              </a:xfrm>
            </p:spPr>
            <p:txBody>
              <a:bodyPr/>
              <a:lstStyle/>
              <a:p>
                <a:r>
                  <a:rPr lang="de-DE" dirty="0">
                    <a:solidFill>
                      <a:schemeClr val="bg1"/>
                    </a:solidFill>
                    <a:latin typeface="Britannic Bold" panose="020B0903060703020204" pitchFamily="34" charset="0"/>
                  </a:rPr>
                  <a:t>Scoring</a:t>
                </a:r>
              </a:p>
              <a:p>
                <a:pPr lvl="1"/>
                <a:r>
                  <a:rPr lang="de-DE" dirty="0">
                    <a:solidFill>
                      <a:schemeClr val="bg1"/>
                    </a:solidFill>
                    <a:latin typeface="Britannic Bold" panose="020B0903060703020204" pitchFamily="34" charset="0"/>
                  </a:rPr>
                  <a:t>Time based scoring system for game modes</a:t>
                </a:r>
              </a:p>
              <a:p>
                <a:r>
                  <a:rPr lang="de-DE" dirty="0">
                    <a:solidFill>
                      <a:schemeClr val="bg1"/>
                    </a:solidFill>
                    <a:latin typeface="Britannic Bold" panose="020B0903060703020204" pitchFamily="34" charset="0"/>
                  </a:rPr>
                  <a:t>Design</a:t>
                </a:r>
              </a:p>
              <a:p>
                <a:pPr lvl="1"/>
                <a:r>
                  <a:rPr lang="de-DE" dirty="0">
                    <a:solidFill>
                      <a:schemeClr val="bg1"/>
                    </a:solidFill>
                    <a:latin typeface="Britannic Bold" panose="020B0903060703020204" pitchFamily="34" charset="0"/>
                  </a:rPr>
                  <a:t>Sleek design </a:t>
                </a:r>
              </a:p>
              <a:p>
                <a:pPr lvl="1"/>
                <a:r>
                  <a:rPr lang="de-DE" dirty="0">
                    <a:solidFill>
                      <a:schemeClr val="bg1"/>
                    </a:solidFill>
                    <a:latin typeface="Britannic Bold" panose="020B0903060703020204" pitchFamily="34" charset="0"/>
                  </a:rPr>
                  <a:t>Impressive particle effects</a:t>
                </a:r>
              </a:p>
              <a:p>
                <a:r>
                  <a:rPr lang="de-DE" dirty="0">
                    <a:solidFill>
                      <a:schemeClr val="bg1"/>
                    </a:solidFill>
                    <a:latin typeface="Britannic Bold" panose="020B0903060703020204" pitchFamily="34" charset="0"/>
                  </a:rPr>
                  <a:t>Hints</a:t>
                </a:r>
              </a:p>
              <a:p>
                <a:pPr lvl="1"/>
                <a:r>
                  <a:rPr lang="de-DE" dirty="0">
                    <a:solidFill>
                      <a:schemeClr val="bg1"/>
                    </a:solidFill>
                    <a:latin typeface="Britannic Bold" panose="020B0903060703020204" pitchFamily="34" charset="0"/>
                  </a:rPr>
                  <a:t>Player can request bounds on the chromatic number using eigen-decoposition methods.</a:t>
                </a:r>
              </a:p>
              <a:p>
                <a:pPr marL="40233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≥1+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de-DE" dirty="0">
                  <a:solidFill>
                    <a:schemeClr val="bg1"/>
                  </a:solidFill>
                  <a:latin typeface="Britannic Bold" panose="020B0903060703020204" pitchFamily="34" charset="0"/>
                </a:endParaRPr>
              </a:p>
              <a:p>
                <a:pPr lvl="1"/>
                <a:r>
                  <a:rPr lang="de-DE">
                    <a:solidFill>
                      <a:schemeClr val="bg1"/>
                    </a:solidFill>
                    <a:latin typeface="Britannic Bold" panose="020B0903060703020204" pitchFamily="34" charset="0"/>
                  </a:rPr>
                  <a:t>More directly, play can request the chromatic number.</a:t>
                </a:r>
                <a:endParaRPr lang="de-DE" dirty="0">
                  <a:solidFill>
                    <a:schemeClr val="bg1"/>
                  </a:solidFill>
                  <a:latin typeface="Britannic Bold" panose="020B0903060703020204" pitchFamily="34" charset="0"/>
                </a:endParaRPr>
              </a:p>
              <a:p>
                <a:pPr lvl="1"/>
                <a:endParaRPr lang="de-DE" dirty="0">
                  <a:solidFill>
                    <a:schemeClr val="bg1"/>
                  </a:solidFill>
                  <a:latin typeface="Britannic Bold" panose="020B0903060703020204" pitchFamily="34" charset="0"/>
                </a:endParaRPr>
              </a:p>
              <a:p>
                <a:pPr marL="402336" lvl="1" indent="0">
                  <a:buNone/>
                </a:pPr>
                <a:endParaRPr lang="de-DE" dirty="0">
                  <a:solidFill>
                    <a:schemeClr val="bg1"/>
                  </a:solidFill>
                  <a:latin typeface="Britannic Bold" panose="020B0903060703020204" pitchFamily="34" charset="0"/>
                </a:endParaRPr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9" y="1426316"/>
                <a:ext cx="8067675" cy="5655156"/>
              </a:xfrm>
              <a:blipFill>
                <a:blip r:embed="rId2"/>
                <a:stretch>
                  <a:fillRect l="-680" t="-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5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Problems we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encountered: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97829"/>
            <a:ext cx="6248398" cy="56551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Mouse dragging</a:t>
            </a:r>
          </a:p>
          <a:p>
            <a:r>
              <a:rPr lang="en-US" dirty="0">
                <a:solidFill>
                  <a:schemeClr val="bg1"/>
                </a:solidFill>
              </a:rPr>
              <a:t>Problems with the algorithms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9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5288" y="2798668"/>
            <a:ext cx="7729728" cy="1188720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647235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448</TotalTime>
  <Words>165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Agency FB</vt:lpstr>
      <vt:lpstr>Arial</vt:lpstr>
      <vt:lpstr>Britannic Bold</vt:lpstr>
      <vt:lpstr>Cambria Math</vt:lpstr>
      <vt:lpstr>Century Schoolbook</vt:lpstr>
      <vt:lpstr>Corbel</vt:lpstr>
      <vt:lpstr>Headlines</vt:lpstr>
      <vt:lpstr>Vertex</vt:lpstr>
      <vt:lpstr>Table of Contents:</vt:lpstr>
      <vt:lpstr>The game:</vt:lpstr>
      <vt:lpstr>Inner workings:</vt:lpstr>
      <vt:lpstr>UML:</vt:lpstr>
      <vt:lpstr>Game Engine:</vt:lpstr>
      <vt:lpstr>Unique features:</vt:lpstr>
      <vt:lpstr>Problems we encountered:</vt:lpstr>
      <vt:lpstr>DEMO</vt:lpstr>
      <vt:lpstr>Plans for the future: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Coloring Game</dc:title>
  <dc:creator>Studium</dc:creator>
  <cp:lastModifiedBy>TOSHIBA</cp:lastModifiedBy>
  <cp:revision>13</cp:revision>
  <dcterms:created xsi:type="dcterms:W3CDTF">2016-12-12T19:17:43Z</dcterms:created>
  <dcterms:modified xsi:type="dcterms:W3CDTF">2016-12-15T21:33:45Z</dcterms:modified>
</cp:coreProperties>
</file>