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0DF-6ABF-4359-9ADF-6904893B0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63A27-4694-458E-81C6-41098C085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2D31-3DA7-4C5A-B28A-E746865C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7E7C-9A2B-41F2-9F33-9C081F43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5812-B8A4-4DED-87A4-796CCC98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9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3B38-D5CD-44D4-AAA7-EBBCAB26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D81C6-B681-434E-BCCA-083F399D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B012-FC8E-442C-B7D7-EFF7347C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87D9-4A6F-47E9-842A-2CAD5B71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7324-9C49-42D3-B755-FD41AD97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7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031E-0C94-45BC-B082-30B5D5448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91157-8364-41C5-841C-CFC28B30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6DE6-97C1-4174-BA8B-A19D049C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0C20-C8A7-42AB-AECD-EF910D3F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4DA5-C088-4D77-B9A6-9315E38B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D7DD-7846-45ED-912D-874837C1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B31D-B19E-4F23-838F-6D46A508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DA39-E512-433B-A08A-6BA17ECE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25FB-3E96-43B3-A805-0187F8F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21A3-C73F-42F0-924F-DBEE412E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9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46CD-D621-42CA-B6C4-8EEC0162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CB6A-4045-4F93-8EC7-630D628C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AE62-49BE-42F2-A539-4719EFD4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CEF1-5285-4FE0-88EA-1D5B699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2AF0-7588-43AF-B53C-A3162BB7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4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8C02-D8E2-409A-B583-846DFD12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9F6E-601C-46DD-A722-D50E2BBFD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5123E-9F68-4A46-A05D-AD3942A04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23A96-5CFC-44CD-B4C1-638C69D8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E43A-1DA2-44E4-9D9A-2378B23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5B4C-1111-4CC2-970C-7559DDD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0795-7FAD-42C6-8DC7-8FB34C31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0DC6B-D01E-4951-8A29-A82BA882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5DD64-7D37-4161-AE26-3DEE4298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DC4DF-A24D-48EA-88A9-851C86BFF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73640-09CD-47E8-9D36-54BB9AF74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0F0A8-5454-435D-99EE-C75C6251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1137F-3789-40AB-8FB3-3AE8C874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D5BA0-F7FB-4BC3-9363-9BA579C8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07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31B8-BD2F-4E89-8D5C-3007C8D0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6B6FC-1EB3-484A-A477-2E63D27B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8FDC-EFEA-4687-8BA9-DDAD724B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FF795-BD52-4167-A092-F3B18204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43A1B-7E85-4CBE-BB6D-90BC412C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FD637-31FC-47AC-B965-FF001F05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B785-1ADC-4CCD-9979-AE4EA2F6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1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F415-3A8B-4198-B265-CF9234DC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B492-1377-432C-A754-9CB3B4E9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0B7EB-0EBB-490F-909A-C85F756CE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A78A-9FD0-4516-B465-37F3AEA5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1CFFB-B354-49F1-BFC3-7F826B9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6134-6153-4E14-B84B-E6415406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5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E743-E4A4-47CC-830A-42751EFB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61258-1893-4A34-9AF3-01982F68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DF2CA-51C6-46B6-A05C-9C206AFCE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32E0-C4D5-448D-B480-23995009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07B5-357E-4C6D-8C33-D5788BAB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68D7-C108-4268-A034-B93EF674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6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0B6A-3F96-4FF6-8E94-112F5D86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66BE1-5887-46FF-864F-02E3CA36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2453-9D52-4841-B0F8-6BC815B8D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2491-B8D9-4124-9158-72814E5DC5F0}" type="datetimeFigureOut">
              <a:rPr lang="en-GB" smtClean="0"/>
              <a:t>31/08/2019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EBF6-77B1-4719-A395-36BF1A299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B4D9-893B-4767-994D-D9A44388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BB31-CE80-442A-9607-82A133002B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3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E3AC-D3FA-46A9-AE5F-06D476437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480BF-C950-461B-877F-105635E1E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0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E3AC-D3FA-46A9-AE5F-06D476437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480BF-C950-461B-877F-105635E1E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Number of sensors in BW: 592</a:t>
            </a:r>
          </a:p>
          <a:p>
            <a:r>
              <a:rPr lang="en-GB" dirty="0"/>
              <a:t>Number of sensors in the </a:t>
            </a:r>
            <a:r>
              <a:rPr lang="en-GB" dirty="0" err="1"/>
              <a:t>Ostalbkreis</a:t>
            </a:r>
            <a:r>
              <a:rPr lang="en-GB" dirty="0"/>
              <a:t>: 18</a:t>
            </a:r>
          </a:p>
        </p:txBody>
      </p:sp>
    </p:spTree>
    <p:extLst>
      <p:ext uri="{BB962C8B-B14F-4D97-AF65-F5344CB8AC3E}">
        <p14:creationId xmlns:p14="http://schemas.microsoft.com/office/powerpoint/2010/main" val="365217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l412</dc:creator>
  <cp:lastModifiedBy>l412</cp:lastModifiedBy>
  <cp:revision>1</cp:revision>
  <dcterms:created xsi:type="dcterms:W3CDTF">2019-08-31T20:01:37Z</dcterms:created>
  <dcterms:modified xsi:type="dcterms:W3CDTF">2019-08-31T20:02:42Z</dcterms:modified>
</cp:coreProperties>
</file>