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34fe43c73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34fe43c73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34fe43c73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a34fe43c73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34fe43c7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34fe43c7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34fe43c73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34fe43c73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34fe43c73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34fe43c73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34fe43c73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a34fe43c73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a34fe43c73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a34fe43c73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a34fe43c73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a34fe43c73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a34fe43c73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a34fe43c73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34fe43c73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a34fe43c73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IMS Project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Benediktas Noreika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conclude </a:t>
            </a:r>
            <a:endParaRPr/>
          </a:p>
        </p:txBody>
      </p:sp>
      <p:sp>
        <p:nvSpPr>
          <p:cNvPr id="335" name="Google Shape;335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steps: Add more feature, better error handling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Things learned not to do next time…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Better </a:t>
            </a:r>
            <a:r>
              <a:rPr lang="en"/>
              <a:t>variable</a:t>
            </a:r>
            <a:r>
              <a:rPr lang="en"/>
              <a:t> naming in database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more test driven design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 a jar build a few days before deadline to iron out any last minute problems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title"/>
          </p:nvPr>
        </p:nvSpPr>
        <p:spPr>
          <a:xfrm>
            <a:off x="1405575" y="2072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Happy to take any questions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 little bit about me…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-How I approached the given specification: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</a:t>
            </a:r>
            <a:r>
              <a:rPr lang="en"/>
              <a:t>inventory</a:t>
            </a:r>
            <a:r>
              <a:rPr lang="en"/>
              <a:t> system was required to track customers, their orders and different items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Things needed: A cloud SQL database, backend CRUD functionality, User interface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Extendable OOP approach.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Consultant Journey 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-Already familiar with some of the technologies required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-But many new ones </a:t>
            </a:r>
            <a:r>
              <a:rPr lang="en"/>
              <a:t>learned</a:t>
            </a:r>
            <a:r>
              <a:rPr lang="en"/>
              <a:t> such as: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Jira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Maven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Mockito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Considerably</a:t>
            </a:r>
            <a:r>
              <a:rPr lang="en"/>
              <a:t> advanced Java knowledge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Google cloud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147700" y="11055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-Used git and </a:t>
            </a:r>
            <a:r>
              <a:rPr lang="en"/>
              <a:t>github</a:t>
            </a:r>
            <a:r>
              <a:rPr lang="en"/>
              <a:t> 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 rotWithShape="1">
          <a:blip r:embed="rId3">
            <a:alphaModFix/>
          </a:blip>
          <a:srcRect b="10981" l="0" r="0" t="17055"/>
          <a:stretch/>
        </p:blipFill>
        <p:spPr>
          <a:xfrm>
            <a:off x="1056750" y="1635202"/>
            <a:ext cx="7030502" cy="2845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 rotWithShape="1">
          <a:blip r:embed="rId3">
            <a:alphaModFix/>
          </a:blip>
          <a:srcRect b="41324" l="0" r="0" t="6510"/>
          <a:stretch/>
        </p:blipFill>
        <p:spPr>
          <a:xfrm>
            <a:off x="0" y="1494000"/>
            <a:ext cx="9144000" cy="335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- branching 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 rotWithShape="1">
          <a:blip r:embed="rId3">
            <a:alphaModFix/>
          </a:blip>
          <a:srcRect b="55363" l="3586" r="60403" t="-4778"/>
          <a:stretch/>
        </p:blipFill>
        <p:spPr>
          <a:xfrm>
            <a:off x="2534600" y="1471275"/>
            <a:ext cx="4675224" cy="314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Demonstration...</a:t>
            </a:r>
            <a:endParaRPr/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Stories…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want to add a customer to the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want to add a product to the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want to create and order for a customer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want to add items to a customer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want to delete a customer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review </a:t>
            </a:r>
            <a:endParaRPr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-Sprints conducted in two days for one major branch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-Base specification requirements met set out in the project plan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-However, extra features not added in such as Discount feature, extra testing.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retrospective </a:t>
            </a:r>
            <a:endParaRPr/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-Overall the project was a success as it met its goals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-Things to improve….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