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34fe43c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34fe43c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34fe43c7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34fe43c7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34fe43c73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34fe43c73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34fe43c7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34fe43c7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34fe43c7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34fe43c7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4fe43c7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4fe43c7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34fe43c7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34fe43c7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34fe43c7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34fe43c7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9299d2c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9299d2c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34fe43c7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34fe43c7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34fe43c7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34fe43c7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Hobby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Benediktas Noreika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 </a:t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-Overall the project was a success as it met its goals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-However lack of time affected me a lot in this project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conclude </a:t>
            </a:r>
            <a:endParaRPr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steps: Add more features such as having a complete task button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Things learned not to do next time…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</a:t>
            </a:r>
            <a:r>
              <a:rPr lang="en"/>
              <a:t>variable</a:t>
            </a:r>
            <a:r>
              <a:rPr lang="en"/>
              <a:t> naming in html files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more test driven design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405575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to take any questions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 little bit about me…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-How I approached the given specification: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web application was needed for a to-do list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Things needed: A cloud SQL database, backend CRUD functionality, Front end User interface using HTML and 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 approach as </a:t>
            </a:r>
            <a:r>
              <a:rPr lang="en"/>
              <a:t>opposed</a:t>
            </a:r>
            <a:r>
              <a:rPr lang="en"/>
              <a:t> to a website approach.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Consultant Journey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-Already familiar with some of the technologies required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-But many new ones </a:t>
            </a:r>
            <a:r>
              <a:rPr lang="en"/>
              <a:t>learned</a:t>
            </a:r>
            <a:r>
              <a:rPr lang="en"/>
              <a:t> such as: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Spring Boot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Bootstrap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Selenium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Considerably</a:t>
            </a:r>
            <a:r>
              <a:rPr lang="en"/>
              <a:t> advanced JavaScript knowledge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SonarCube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147700" y="1105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-Used git and </a:t>
            </a:r>
            <a:r>
              <a:rPr lang="en"/>
              <a:t>github</a:t>
            </a:r>
            <a:r>
              <a:rPr lang="en"/>
              <a:t> 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17122" l="10840" r="27809" t="26328"/>
          <a:stretch/>
        </p:blipFill>
        <p:spPr>
          <a:xfrm>
            <a:off x="1767125" y="1597875"/>
            <a:ext cx="5609750" cy="290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- branching 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23164" l="32213" r="11132" t="19568"/>
          <a:stretch/>
        </p:blipFill>
        <p:spPr>
          <a:xfrm>
            <a:off x="1981750" y="1450525"/>
            <a:ext cx="5180501" cy="294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3803975"/>
            <a:ext cx="70305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90.7 </a:t>
            </a:r>
            <a:r>
              <a:rPr lang="en"/>
              <a:t>Coverage</a:t>
            </a:r>
            <a:r>
              <a:rPr lang="en"/>
              <a:t> </a:t>
            </a:r>
            <a:r>
              <a:rPr lang="en"/>
              <a:t>achieved.</a:t>
            </a:r>
            <a:r>
              <a:rPr lang="en"/>
              <a:t> 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3">
            <a:alphaModFix/>
          </a:blip>
          <a:srcRect b="3308" l="29458" r="0" t="64605"/>
          <a:stretch/>
        </p:blipFill>
        <p:spPr>
          <a:xfrm>
            <a:off x="609325" y="1642950"/>
            <a:ext cx="7925352" cy="20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testing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75275" y="2082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Done with Selenium and Junit.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CRUD functionality tested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 rotWithShape="1">
          <a:blip r:embed="rId3">
            <a:alphaModFix/>
          </a:blip>
          <a:srcRect b="22015" l="34803" r="530" t="0"/>
          <a:stretch/>
        </p:blipFill>
        <p:spPr>
          <a:xfrm>
            <a:off x="3959350" y="1650925"/>
            <a:ext cx="5017699" cy="34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Demonstration...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want to create a project task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want to add to the project task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want to complete a task in a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want to delete items from a task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want to delete a task list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 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-Sprints conducted in one day for one major branch due to being low on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-Base specification requirements met set out in the project plan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-However, extra features not added in and missing a few deliverables. Such as the extent report for my front end testing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