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E1F-76AE-44BB-1FC7-B130E571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D376-080E-BCBA-2CD6-2E33F5F5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7997-9AA8-A384-0066-A00937A0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68A3-BDC8-6884-44A9-76546C4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C1B1-0EF7-21B0-1BDC-15605F9E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1B3A-1250-4A04-1104-47E71CFC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1B995-673C-B6D3-0915-111CB4C6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7219-BC65-0D26-5370-CA6AE4AB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5FA1-B30A-91BB-6165-9CAC37CB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A085-F695-22D1-E40C-CAAC6C1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13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6326F-D300-09A3-3036-D1261321F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6D8A0-1292-E63F-E349-E5984D28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CBFD-E6D1-4A79-1997-65D320B4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6EDA-ACD0-4B9E-56F2-B6956B46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1110-D99C-4828-03F3-8C139BB7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A7B6-A398-C853-2455-5F3284D8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3501-34CD-C97D-3923-18F24DBD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DC4A-89B1-87AE-196E-7ED281ED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D02B-1B02-F408-9B62-938D9DA6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5285-998A-4079-E7A4-A8C7295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6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E2BC-68A6-AC09-69D4-337A19FC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C2B3-EC5D-1987-4B3D-08F7A459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2C98-519B-CB6C-02C2-E4F2A4AE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2E30-D6C2-F51D-D473-491CC310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34FE-B332-F8AA-4068-6C19CCE9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754B-C34C-5C35-5ACF-7C9D5CD9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55A5-E14D-2A14-4904-1F820871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402E1-6BCA-96B3-5465-E823F9BE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2D3-F360-EC34-4CF7-A032EE7E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75DD1-C4B3-4EC0-B95F-9138DEC3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2ECE4-C380-4968-0926-2F3AD335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6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3FB2-0508-A4A1-62A0-F931741E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D9BA1-F1B9-819A-60F3-0D20648F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5001E-9966-0084-1500-9D57E152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6E54-2462-60F6-830D-97D76326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8134A-77F9-3016-EC4E-47E5105FB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CB5C-3777-FBC9-FB69-05C72579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407E7-F228-DD29-6013-5E85A46C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432CE-9AE0-B5BB-59AD-8087498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15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7D7-89A4-1821-BB50-EF7DF1F0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14F8E-B4D7-6FC1-C2AE-57D8B36B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F62D4-21E5-A66A-3351-9B388961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01A71-118A-78D5-D362-9A909728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2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1FA49-7AA3-D732-F1AD-2D73D38F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719E0-879D-FA02-4A02-10109CCE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4A6AA-1C63-C47D-7B51-DEE327CA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F8F1-063E-C48B-A658-2BA175E6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9D577-4413-2CEC-F377-BFE9010A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8560F-F6E9-92C3-FA36-512F194B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D76A-34AC-C3C4-8625-8865A12F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5AEEC-1E80-AE4D-32C9-1159C674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96760-0B7A-FA02-B5B5-7AF0AA6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3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7359-1380-68D2-4B52-34344F84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E7804-73C1-DB97-8417-56E6B5C0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43B18-5C69-446E-ED7A-F39187F9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86A51-B4DB-634A-BF23-4FC3BB44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55CF-C1A0-6A8B-47D2-8FF2FE44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DEC2A-AE30-4817-19BB-9C0FC8D4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25EDE-9EE0-793A-BFF3-703C6297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1D8C-3F6B-82A5-3829-9F297454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C4332-6BBC-F694-AACF-5C0F7BBAC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5466-9AAB-45CE-8142-F65BB6B630CF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2481-3EC7-34C8-4C59-FEF493793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7243-E6B1-CD6A-FD3A-C7CE1C27D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ED5D-4D25-492C-99AB-34BA0B1C3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613E4D0-2C08-F99B-835C-892DE84D2580}"/>
              </a:ext>
            </a:extLst>
          </p:cNvPr>
          <p:cNvGrpSpPr/>
          <p:nvPr/>
        </p:nvGrpSpPr>
        <p:grpSpPr>
          <a:xfrm>
            <a:off x="4072379" y="1487078"/>
            <a:ext cx="4675695" cy="3883843"/>
            <a:chOff x="1621410" y="1659118"/>
            <a:chExt cx="4675695" cy="38838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224B25-0391-BE6E-8A9D-EA8B37783848}"/>
                </a:ext>
              </a:extLst>
            </p:cNvPr>
            <p:cNvGrpSpPr/>
            <p:nvPr/>
          </p:nvGrpSpPr>
          <p:grpSpPr>
            <a:xfrm>
              <a:off x="3157979" y="1659118"/>
              <a:ext cx="3139126" cy="3883843"/>
              <a:chOff x="3157979" y="1659118"/>
              <a:chExt cx="3139126" cy="388384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E8E487-80F4-C517-A726-E164662E1573}"/>
                  </a:ext>
                </a:extLst>
              </p:cNvPr>
              <p:cNvSpPr/>
              <p:nvPr/>
            </p:nvSpPr>
            <p:spPr>
              <a:xfrm>
                <a:off x="3157979" y="1659118"/>
                <a:ext cx="3139126" cy="3883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DDC1B4-F3BE-D676-4187-4B209D796E7F}"/>
                  </a:ext>
                </a:extLst>
              </p:cNvPr>
              <p:cNvSpPr/>
              <p:nvPr/>
            </p:nvSpPr>
            <p:spPr>
              <a:xfrm>
                <a:off x="3280528" y="1781666"/>
                <a:ext cx="367645" cy="367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1BB47AD-6467-1B38-BDA6-A4A776DAC71E}"/>
                  </a:ext>
                </a:extLst>
              </p:cNvPr>
              <p:cNvSpPr/>
              <p:nvPr/>
            </p:nvSpPr>
            <p:spPr>
              <a:xfrm>
                <a:off x="3280528" y="2271859"/>
                <a:ext cx="367645" cy="367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877B23-ED87-0FC7-899C-6777D47D2C21}"/>
                  </a:ext>
                </a:extLst>
              </p:cNvPr>
              <p:cNvSpPr/>
              <p:nvPr/>
            </p:nvSpPr>
            <p:spPr>
              <a:xfrm>
                <a:off x="3280528" y="2762052"/>
                <a:ext cx="367645" cy="367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892341-E30F-5732-5FD6-192822A15433}"/>
                  </a:ext>
                </a:extLst>
              </p:cNvPr>
              <p:cNvSpPr/>
              <p:nvPr/>
            </p:nvSpPr>
            <p:spPr>
              <a:xfrm>
                <a:off x="3285241" y="3195684"/>
                <a:ext cx="367645" cy="367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4C08C7C-7FF3-04A4-600D-09655198CB8F}"/>
                  </a:ext>
                </a:extLst>
              </p:cNvPr>
              <p:cNvSpPr/>
              <p:nvPr/>
            </p:nvSpPr>
            <p:spPr>
              <a:xfrm>
                <a:off x="3280527" y="3638745"/>
                <a:ext cx="367645" cy="367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298B1-76EB-CF9C-9D44-A59B20E29DEB}"/>
                  </a:ext>
                </a:extLst>
              </p:cNvPr>
              <p:cNvSpPr/>
              <p:nvPr/>
            </p:nvSpPr>
            <p:spPr>
              <a:xfrm>
                <a:off x="3280526" y="4119509"/>
                <a:ext cx="367645" cy="367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CD1EC7-211B-CB4C-406C-56B35C7B4EDE}"/>
                  </a:ext>
                </a:extLst>
              </p:cNvPr>
              <p:cNvSpPr/>
              <p:nvPr/>
            </p:nvSpPr>
            <p:spPr>
              <a:xfrm>
                <a:off x="3280526" y="4572000"/>
                <a:ext cx="367645" cy="367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FD6B928-A23A-93D7-BC89-00D6E5D27414}"/>
                  </a:ext>
                </a:extLst>
              </p:cNvPr>
              <p:cNvSpPr/>
              <p:nvPr/>
            </p:nvSpPr>
            <p:spPr>
              <a:xfrm>
                <a:off x="3280526" y="5024491"/>
                <a:ext cx="367645" cy="367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29E2D5-4442-11FC-015E-AFB8B2217B43}"/>
                  </a:ext>
                </a:extLst>
              </p:cNvPr>
              <p:cNvSpPr/>
              <p:nvPr/>
            </p:nvSpPr>
            <p:spPr>
              <a:xfrm>
                <a:off x="3987538" y="1781666"/>
                <a:ext cx="1706252" cy="36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A1E0D4-7211-A1CC-41E0-77C56B2E9470}"/>
                  </a:ext>
                </a:extLst>
              </p:cNvPr>
              <p:cNvSpPr/>
              <p:nvPr/>
            </p:nvSpPr>
            <p:spPr>
              <a:xfrm rot="5400000">
                <a:off x="5082618" y="3195684"/>
                <a:ext cx="1706252" cy="36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4C95E8-ECEE-0ECC-8082-3A59FD097E5D}"/>
                  </a:ext>
                </a:extLst>
              </p:cNvPr>
              <p:cNvSpPr/>
              <p:nvPr/>
            </p:nvSpPr>
            <p:spPr>
              <a:xfrm rot="5400000">
                <a:off x="5251512" y="4997722"/>
                <a:ext cx="367644" cy="36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C60499-4955-440B-29AC-C0DA0D088A77}"/>
                  </a:ext>
                </a:extLst>
              </p:cNvPr>
              <p:cNvSpPr/>
              <p:nvPr/>
            </p:nvSpPr>
            <p:spPr>
              <a:xfrm rot="5400000">
                <a:off x="4365000" y="2980835"/>
                <a:ext cx="876694" cy="8963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15135B-75AA-4465-BFC3-FF46C52C709A}"/>
                </a:ext>
              </a:extLst>
            </p:cNvPr>
            <p:cNvSpPr txBox="1"/>
            <p:nvPr/>
          </p:nvSpPr>
          <p:spPr>
            <a:xfrm>
              <a:off x="1977862" y="1781666"/>
              <a:ext cx="1153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I2CEN #22 </a:t>
              </a:r>
              <a:endParaRPr lang="ru-R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989D8C-C56D-8FD7-BD86-8C5506FC5AA7}"/>
                </a:ext>
              </a:extLst>
            </p:cNvPr>
            <p:cNvSpPr txBox="1"/>
            <p:nvPr/>
          </p:nvSpPr>
          <p:spPr>
            <a:xfrm>
              <a:off x="1991119" y="2204182"/>
              <a:ext cx="1153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DRDY #23 </a:t>
              </a:r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3A64F0-D7B1-63C5-F6E8-40D7F8CBAB49}"/>
                </a:ext>
              </a:extLst>
            </p:cNvPr>
            <p:cNvSpPr txBox="1"/>
            <p:nvPr/>
          </p:nvSpPr>
          <p:spPr>
            <a:xfrm>
              <a:off x="2068006" y="3193991"/>
              <a:ext cx="1153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DVDD #26 </a:t>
              </a:r>
              <a:endParaRPr lang="ru-R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D8CE61-B077-5018-8001-051DE0542A9B}"/>
                </a:ext>
              </a:extLst>
            </p:cNvPr>
            <p:cNvSpPr txBox="1"/>
            <p:nvPr/>
          </p:nvSpPr>
          <p:spPr>
            <a:xfrm>
              <a:off x="1725105" y="3638745"/>
              <a:ext cx="1454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SCLK/SCL #27 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D540D2-7CF5-0924-46A8-96CFCB16789C}"/>
                </a:ext>
              </a:extLst>
            </p:cNvPr>
            <p:cNvSpPr txBox="1"/>
            <p:nvPr/>
          </p:nvSpPr>
          <p:spPr>
            <a:xfrm>
              <a:off x="1621410" y="4083499"/>
              <a:ext cx="154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MISO/SA1 #28 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5136DF-7518-683F-9682-DC81CB1C6CE0}"/>
                </a:ext>
              </a:extLst>
            </p:cNvPr>
            <p:cNvSpPr txBox="1"/>
            <p:nvPr/>
          </p:nvSpPr>
          <p:spPr>
            <a:xfrm>
              <a:off x="1630838" y="4570313"/>
              <a:ext cx="154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MOSI/SDA #1 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AEEEF3-64AA-26D6-A4FC-A8EB228CF6C5}"/>
                </a:ext>
              </a:extLst>
            </p:cNvPr>
            <p:cNvSpPr txBox="1"/>
            <p:nvPr/>
          </p:nvSpPr>
          <p:spPr>
            <a:xfrm>
              <a:off x="1731585" y="5014216"/>
              <a:ext cx="154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SSN/SA0  #3 </a:t>
              </a:r>
              <a:endParaRPr lang="ru-RU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E89A36-42F8-6654-2818-2337FB383EAE}"/>
                </a:ext>
              </a:extLst>
            </p:cNvPr>
            <p:cNvSpPr txBox="1"/>
            <p:nvPr/>
          </p:nvSpPr>
          <p:spPr>
            <a:xfrm>
              <a:off x="2068006" y="2728205"/>
              <a:ext cx="1079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GND #</a:t>
              </a:r>
              <a:r>
                <a:rPr lang="ru-RU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28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Колами Бенедиту Матумона</dc:creator>
  <cp:lastModifiedBy>Колами Бенедиту Матумона</cp:lastModifiedBy>
  <cp:revision>3</cp:revision>
  <dcterms:created xsi:type="dcterms:W3CDTF">2023-04-20T05:52:25Z</dcterms:created>
  <dcterms:modified xsi:type="dcterms:W3CDTF">2023-05-02T07:25:34Z</dcterms:modified>
</cp:coreProperties>
</file>