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9"/>
    <p:restoredTop sz="97059"/>
  </p:normalViewPr>
  <p:slideViewPr>
    <p:cSldViewPr snapToGrid="0" snapToObjects="1">
      <p:cViewPr varScale="1">
        <p:scale>
          <a:sx n="76" d="100"/>
          <a:sy n="76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DA478-195C-6143-89F0-95AF2245F3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CD2A79-A199-C34D-AB7F-9DD843FDF820}">
      <dgm:prSet custT="1"/>
      <dgm:spPr/>
      <dgm:t>
        <a:bodyPr/>
        <a:lstStyle/>
        <a:p>
          <a:r>
            <a:rPr lang="en-US" sz="8000" b="1" dirty="0"/>
            <a:t>For House club	</a:t>
          </a:r>
          <a:endParaRPr lang="ru-RU" sz="8000" dirty="0"/>
        </a:p>
      </dgm:t>
    </dgm:pt>
    <dgm:pt modelId="{8066E285-1873-014D-A146-7E85EDB882A2}" type="parTrans" cxnId="{611AFD24-C91C-7545-8760-5E1B8E1BFBA1}">
      <dgm:prSet/>
      <dgm:spPr/>
      <dgm:t>
        <a:bodyPr/>
        <a:lstStyle/>
        <a:p>
          <a:endParaRPr lang="ru-RU"/>
        </a:p>
      </dgm:t>
    </dgm:pt>
    <dgm:pt modelId="{765BCDB6-2F30-F741-B826-29D2B8F3DBA8}" type="sibTrans" cxnId="{611AFD24-C91C-7545-8760-5E1B8E1BFBA1}">
      <dgm:prSet/>
      <dgm:spPr/>
      <dgm:t>
        <a:bodyPr/>
        <a:lstStyle/>
        <a:p>
          <a:endParaRPr lang="ru-RU"/>
        </a:p>
      </dgm:t>
    </dgm:pt>
    <dgm:pt modelId="{8A8F4CEB-C44F-454F-8EF6-D679E1467D41}" type="pres">
      <dgm:prSet presAssocID="{C4DDA478-195C-6143-89F0-95AF2245F306}" presName="Name0" presStyleCnt="0">
        <dgm:presLayoutVars>
          <dgm:chMax val="7"/>
          <dgm:chPref val="7"/>
          <dgm:dir/>
        </dgm:presLayoutVars>
      </dgm:prSet>
      <dgm:spPr/>
    </dgm:pt>
    <dgm:pt modelId="{8C5B3DDE-A91D-AF4D-8474-9C5E7DE05610}" type="pres">
      <dgm:prSet presAssocID="{C4DDA478-195C-6143-89F0-95AF2245F306}" presName="Name1" presStyleCnt="0"/>
      <dgm:spPr/>
    </dgm:pt>
    <dgm:pt modelId="{C24B0841-9A80-2E40-A62D-E01362F99FC7}" type="pres">
      <dgm:prSet presAssocID="{C4DDA478-195C-6143-89F0-95AF2245F306}" presName="cycle" presStyleCnt="0"/>
      <dgm:spPr/>
    </dgm:pt>
    <dgm:pt modelId="{CD0A255D-26CC-D34B-B20C-6BFFE56E5243}" type="pres">
      <dgm:prSet presAssocID="{C4DDA478-195C-6143-89F0-95AF2245F306}" presName="srcNode" presStyleLbl="node1" presStyleIdx="0" presStyleCnt="1"/>
      <dgm:spPr/>
    </dgm:pt>
    <dgm:pt modelId="{5F1C8E0C-A5BD-874D-B832-9D734C6921C8}" type="pres">
      <dgm:prSet presAssocID="{C4DDA478-195C-6143-89F0-95AF2245F306}" presName="conn" presStyleLbl="parChTrans1D2" presStyleIdx="0" presStyleCnt="1"/>
      <dgm:spPr/>
    </dgm:pt>
    <dgm:pt modelId="{E353AE7E-6247-D340-B047-D834090E2852}" type="pres">
      <dgm:prSet presAssocID="{C4DDA478-195C-6143-89F0-95AF2245F306}" presName="extraNode" presStyleLbl="node1" presStyleIdx="0" presStyleCnt="1"/>
      <dgm:spPr/>
    </dgm:pt>
    <dgm:pt modelId="{C4C9DE39-92D9-5945-9DEC-59A1E1F19B5A}" type="pres">
      <dgm:prSet presAssocID="{C4DDA478-195C-6143-89F0-95AF2245F306}" presName="dstNode" presStyleLbl="node1" presStyleIdx="0" presStyleCnt="1"/>
      <dgm:spPr/>
    </dgm:pt>
    <dgm:pt modelId="{FFD71A37-FE79-3C44-833E-202AD81FCD1F}" type="pres">
      <dgm:prSet presAssocID="{B6CD2A79-A199-C34D-AB7F-9DD843FDF820}" presName="text_1" presStyleLbl="node1" presStyleIdx="0" presStyleCnt="1" custScaleY="166189" custLinFactNeighborX="1626" custLinFactNeighborY="1433">
        <dgm:presLayoutVars>
          <dgm:bulletEnabled val="1"/>
        </dgm:presLayoutVars>
      </dgm:prSet>
      <dgm:spPr/>
    </dgm:pt>
    <dgm:pt modelId="{0DAB026C-8A2A-E546-BAC2-1C8357111F46}" type="pres">
      <dgm:prSet presAssocID="{B6CD2A79-A199-C34D-AB7F-9DD843FDF820}" presName="accent_1" presStyleCnt="0"/>
      <dgm:spPr/>
    </dgm:pt>
    <dgm:pt modelId="{B26013B1-56E0-5D46-B7E7-185B0D0B3EBA}" type="pres">
      <dgm:prSet presAssocID="{B6CD2A79-A199-C34D-AB7F-9DD843FDF820}" presName="accentRepeatNode" presStyleLbl="solidFgAcc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B2339A0D-2213-674E-8704-72A5725252E3}" type="presOf" srcId="{B6CD2A79-A199-C34D-AB7F-9DD843FDF820}" destId="{FFD71A37-FE79-3C44-833E-202AD81FCD1F}" srcOrd="0" destOrd="0" presId="urn:microsoft.com/office/officeart/2008/layout/VerticalCurvedList"/>
    <dgm:cxn modelId="{611AFD24-C91C-7545-8760-5E1B8E1BFBA1}" srcId="{C4DDA478-195C-6143-89F0-95AF2245F306}" destId="{B6CD2A79-A199-C34D-AB7F-9DD843FDF820}" srcOrd="0" destOrd="0" parTransId="{8066E285-1873-014D-A146-7E85EDB882A2}" sibTransId="{765BCDB6-2F30-F741-B826-29D2B8F3DBA8}"/>
    <dgm:cxn modelId="{7650EF31-173E-1E49-807C-EA9520CE0BA4}" type="presOf" srcId="{765BCDB6-2F30-F741-B826-29D2B8F3DBA8}" destId="{5F1C8E0C-A5BD-874D-B832-9D734C6921C8}" srcOrd="0" destOrd="0" presId="urn:microsoft.com/office/officeart/2008/layout/VerticalCurvedList"/>
    <dgm:cxn modelId="{C8083D4F-2B6F-B24B-A013-34570B32CF67}" type="presOf" srcId="{C4DDA478-195C-6143-89F0-95AF2245F306}" destId="{8A8F4CEB-C44F-454F-8EF6-D679E1467D41}" srcOrd="0" destOrd="0" presId="urn:microsoft.com/office/officeart/2008/layout/VerticalCurvedList"/>
    <dgm:cxn modelId="{770A688C-B60E-6049-B6C2-606C5A979929}" type="presParOf" srcId="{8A8F4CEB-C44F-454F-8EF6-D679E1467D41}" destId="{8C5B3DDE-A91D-AF4D-8474-9C5E7DE05610}" srcOrd="0" destOrd="0" presId="urn:microsoft.com/office/officeart/2008/layout/VerticalCurvedList"/>
    <dgm:cxn modelId="{516BBB0C-8C2E-5640-A9D3-9897DB49BEBA}" type="presParOf" srcId="{8C5B3DDE-A91D-AF4D-8474-9C5E7DE05610}" destId="{C24B0841-9A80-2E40-A62D-E01362F99FC7}" srcOrd="0" destOrd="0" presId="urn:microsoft.com/office/officeart/2008/layout/VerticalCurvedList"/>
    <dgm:cxn modelId="{D702769C-A62B-FA49-BD70-1830B0EBB7CB}" type="presParOf" srcId="{C24B0841-9A80-2E40-A62D-E01362F99FC7}" destId="{CD0A255D-26CC-D34B-B20C-6BFFE56E5243}" srcOrd="0" destOrd="0" presId="urn:microsoft.com/office/officeart/2008/layout/VerticalCurvedList"/>
    <dgm:cxn modelId="{2A958FF4-D78B-4647-A700-50A977B99410}" type="presParOf" srcId="{C24B0841-9A80-2E40-A62D-E01362F99FC7}" destId="{5F1C8E0C-A5BD-874D-B832-9D734C6921C8}" srcOrd="1" destOrd="0" presId="urn:microsoft.com/office/officeart/2008/layout/VerticalCurvedList"/>
    <dgm:cxn modelId="{FA1113C6-ECC5-E34A-9680-2BD131D6286B}" type="presParOf" srcId="{C24B0841-9A80-2E40-A62D-E01362F99FC7}" destId="{E353AE7E-6247-D340-B047-D834090E2852}" srcOrd="2" destOrd="0" presId="urn:microsoft.com/office/officeart/2008/layout/VerticalCurvedList"/>
    <dgm:cxn modelId="{6C26D623-9600-E444-ACDD-837D015128B0}" type="presParOf" srcId="{C24B0841-9A80-2E40-A62D-E01362F99FC7}" destId="{C4C9DE39-92D9-5945-9DEC-59A1E1F19B5A}" srcOrd="3" destOrd="0" presId="urn:microsoft.com/office/officeart/2008/layout/VerticalCurvedList"/>
    <dgm:cxn modelId="{D880E407-B22D-E642-A6F5-18720E78B755}" type="presParOf" srcId="{8C5B3DDE-A91D-AF4D-8474-9C5E7DE05610}" destId="{FFD71A37-FE79-3C44-833E-202AD81FCD1F}" srcOrd="1" destOrd="0" presId="urn:microsoft.com/office/officeart/2008/layout/VerticalCurvedList"/>
    <dgm:cxn modelId="{816B2CF1-6E82-A541-A963-C997F143E806}" type="presParOf" srcId="{8C5B3DDE-A91D-AF4D-8474-9C5E7DE05610}" destId="{0DAB026C-8A2A-E546-BAC2-1C8357111F46}" srcOrd="2" destOrd="0" presId="urn:microsoft.com/office/officeart/2008/layout/VerticalCurvedList"/>
    <dgm:cxn modelId="{B351162C-3051-E348-8E64-4FC79BDD1A9F}" type="presParOf" srcId="{0DAB026C-8A2A-E546-BAC2-1C8357111F46}" destId="{B26013B1-56E0-5D46-B7E7-185B0D0B3E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6F4EFE-8A60-4147-96AC-0856511EA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54F02-5F3F-0242-8420-16E06DE3F156}">
      <dgm:prSet/>
      <dgm:spPr/>
      <dgm:t>
        <a:bodyPr/>
        <a:lstStyle/>
        <a:p>
          <a:r>
            <a:rPr lang="ru-RU"/>
            <a:t>Не беда, </a:t>
          </a:r>
        </a:p>
      </dgm:t>
    </dgm:pt>
    <dgm:pt modelId="{A0F3710A-7491-DA45-A5C1-2505A7CB2F86}" type="parTrans" cxnId="{7C4B39FC-0593-8E4B-A81F-2D1C820E4F68}">
      <dgm:prSet/>
      <dgm:spPr/>
      <dgm:t>
        <a:bodyPr/>
        <a:lstStyle/>
        <a:p>
          <a:endParaRPr lang="ru-RU"/>
        </a:p>
      </dgm:t>
    </dgm:pt>
    <dgm:pt modelId="{059C69B9-4CA8-B643-9594-00E2E607A57E}" type="sibTrans" cxnId="{7C4B39FC-0593-8E4B-A81F-2D1C820E4F68}">
      <dgm:prSet/>
      <dgm:spPr/>
      <dgm:t>
        <a:bodyPr/>
        <a:lstStyle/>
        <a:p>
          <a:endParaRPr lang="ru-RU"/>
        </a:p>
      </dgm:t>
    </dgm:pt>
    <dgm:pt modelId="{BC3EDBB1-D4CA-254D-BFBF-9C1AB55FE3A0}">
      <dgm:prSet/>
      <dgm:spPr/>
      <dgm:t>
        <a:bodyPr/>
        <a:lstStyle/>
        <a:p>
          <a:r>
            <a:rPr lang="ru-RU"/>
            <a:t>Отрази дополнительные работы, заказчик согласовывает и все необходимые изменения попадут в стоимость контракта и отразятся в графике производства работ</a:t>
          </a:r>
        </a:p>
      </dgm:t>
    </dgm:pt>
    <dgm:pt modelId="{BF38F55C-A7C9-EE4D-9527-2E3D3ACC1B57}" type="parTrans" cxnId="{86F4E765-9F25-B149-8DD1-AD77B238C4AE}">
      <dgm:prSet/>
      <dgm:spPr/>
      <dgm:t>
        <a:bodyPr/>
        <a:lstStyle/>
        <a:p>
          <a:endParaRPr lang="ru-RU"/>
        </a:p>
      </dgm:t>
    </dgm:pt>
    <dgm:pt modelId="{E0065AF8-4A21-3446-A009-A2DB3F4E8CCC}" type="sibTrans" cxnId="{86F4E765-9F25-B149-8DD1-AD77B238C4AE}">
      <dgm:prSet/>
      <dgm:spPr/>
      <dgm:t>
        <a:bodyPr/>
        <a:lstStyle/>
        <a:p>
          <a:endParaRPr lang="ru-RU"/>
        </a:p>
      </dgm:t>
    </dgm:pt>
    <dgm:pt modelId="{A41AD084-2011-7146-AD03-1F60CA848BBE}" type="pres">
      <dgm:prSet presAssocID="{6D6F4EFE-8A60-4147-96AC-0856511EACFA}" presName="Name0" presStyleCnt="0">
        <dgm:presLayoutVars>
          <dgm:dir/>
          <dgm:resizeHandles val="exact"/>
        </dgm:presLayoutVars>
      </dgm:prSet>
      <dgm:spPr/>
    </dgm:pt>
    <dgm:pt modelId="{E189D858-4346-9E47-A6E7-762CD82E68F2}" type="pres">
      <dgm:prSet presAssocID="{02454F02-5F3F-0242-8420-16E06DE3F156}" presName="node" presStyleLbl="node1" presStyleIdx="0" presStyleCnt="2" custScaleX="16694">
        <dgm:presLayoutVars>
          <dgm:bulletEnabled val="1"/>
        </dgm:presLayoutVars>
      </dgm:prSet>
      <dgm:spPr/>
    </dgm:pt>
    <dgm:pt modelId="{C51935C9-D7A4-8C4F-B3CD-FBFAF9A3569A}" type="pres">
      <dgm:prSet presAssocID="{059C69B9-4CA8-B643-9594-00E2E607A57E}" presName="sibTrans" presStyleLbl="sibTrans2D1" presStyleIdx="0" presStyleCnt="1"/>
      <dgm:spPr/>
    </dgm:pt>
    <dgm:pt modelId="{55B7455B-C124-EB40-A82B-A9FF2D8FE215}" type="pres">
      <dgm:prSet presAssocID="{059C69B9-4CA8-B643-9594-00E2E607A57E}" presName="connectorText" presStyleLbl="sibTrans2D1" presStyleIdx="0" presStyleCnt="1"/>
      <dgm:spPr/>
    </dgm:pt>
    <dgm:pt modelId="{C755EBBC-91F0-0C40-B692-AD53EAAAA2BD}" type="pres">
      <dgm:prSet presAssocID="{BC3EDBB1-D4CA-254D-BFBF-9C1AB55FE3A0}" presName="node" presStyleLbl="node1" presStyleIdx="1" presStyleCnt="2">
        <dgm:presLayoutVars>
          <dgm:bulletEnabled val="1"/>
        </dgm:presLayoutVars>
      </dgm:prSet>
      <dgm:spPr/>
    </dgm:pt>
  </dgm:ptLst>
  <dgm:cxnLst>
    <dgm:cxn modelId="{3F20071B-3132-B044-B099-23988DA988FA}" type="presOf" srcId="{6D6F4EFE-8A60-4147-96AC-0856511EACFA}" destId="{A41AD084-2011-7146-AD03-1F60CA848BBE}" srcOrd="0" destOrd="0" presId="urn:microsoft.com/office/officeart/2005/8/layout/process1"/>
    <dgm:cxn modelId="{EC9C6A2D-6E94-F849-95F4-D379250EA47B}" type="presOf" srcId="{059C69B9-4CA8-B643-9594-00E2E607A57E}" destId="{55B7455B-C124-EB40-A82B-A9FF2D8FE215}" srcOrd="1" destOrd="0" presId="urn:microsoft.com/office/officeart/2005/8/layout/process1"/>
    <dgm:cxn modelId="{701F2D41-E131-B74A-90D2-B3D3320D658A}" type="presOf" srcId="{BC3EDBB1-D4CA-254D-BFBF-9C1AB55FE3A0}" destId="{C755EBBC-91F0-0C40-B692-AD53EAAAA2BD}" srcOrd="0" destOrd="0" presId="urn:microsoft.com/office/officeart/2005/8/layout/process1"/>
    <dgm:cxn modelId="{86F4E765-9F25-B149-8DD1-AD77B238C4AE}" srcId="{6D6F4EFE-8A60-4147-96AC-0856511EACFA}" destId="{BC3EDBB1-D4CA-254D-BFBF-9C1AB55FE3A0}" srcOrd="1" destOrd="0" parTransId="{BF38F55C-A7C9-EE4D-9527-2E3D3ACC1B57}" sibTransId="{E0065AF8-4A21-3446-A009-A2DB3F4E8CCC}"/>
    <dgm:cxn modelId="{0572F48C-9592-DA44-8FC7-6E4E66647278}" type="presOf" srcId="{02454F02-5F3F-0242-8420-16E06DE3F156}" destId="{E189D858-4346-9E47-A6E7-762CD82E68F2}" srcOrd="0" destOrd="0" presId="urn:microsoft.com/office/officeart/2005/8/layout/process1"/>
    <dgm:cxn modelId="{BCA784E4-3CBA-5A47-B16D-857DF82E63F7}" type="presOf" srcId="{059C69B9-4CA8-B643-9594-00E2E607A57E}" destId="{C51935C9-D7A4-8C4F-B3CD-FBFAF9A3569A}" srcOrd="0" destOrd="0" presId="urn:microsoft.com/office/officeart/2005/8/layout/process1"/>
    <dgm:cxn modelId="{7C4B39FC-0593-8E4B-A81F-2D1C820E4F68}" srcId="{6D6F4EFE-8A60-4147-96AC-0856511EACFA}" destId="{02454F02-5F3F-0242-8420-16E06DE3F156}" srcOrd="0" destOrd="0" parTransId="{A0F3710A-7491-DA45-A5C1-2505A7CB2F86}" sibTransId="{059C69B9-4CA8-B643-9594-00E2E607A57E}"/>
    <dgm:cxn modelId="{B7AC954C-78E4-824D-A2AF-8AF29F77626C}" type="presParOf" srcId="{A41AD084-2011-7146-AD03-1F60CA848BBE}" destId="{E189D858-4346-9E47-A6E7-762CD82E68F2}" srcOrd="0" destOrd="0" presId="urn:microsoft.com/office/officeart/2005/8/layout/process1"/>
    <dgm:cxn modelId="{B8079723-8C60-704B-9A25-617170491BB7}" type="presParOf" srcId="{A41AD084-2011-7146-AD03-1F60CA848BBE}" destId="{C51935C9-D7A4-8C4F-B3CD-FBFAF9A3569A}" srcOrd="1" destOrd="0" presId="urn:microsoft.com/office/officeart/2005/8/layout/process1"/>
    <dgm:cxn modelId="{D0523A07-227F-B141-8631-D942FE2A34EF}" type="presParOf" srcId="{C51935C9-D7A4-8C4F-B3CD-FBFAF9A3569A}" destId="{55B7455B-C124-EB40-A82B-A9FF2D8FE215}" srcOrd="0" destOrd="0" presId="urn:microsoft.com/office/officeart/2005/8/layout/process1"/>
    <dgm:cxn modelId="{5B48DF7C-B559-B646-BA6B-569925555D4D}" type="presParOf" srcId="{A41AD084-2011-7146-AD03-1F60CA848BBE}" destId="{C755EBBC-91F0-0C40-B692-AD53EAAAA2B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28FBD1-51AE-CE4F-B5E1-FCE2BB507E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690DBE1-5111-0F41-8BB6-6653F40CEEF5}">
      <dgm:prSet/>
      <dgm:spPr/>
      <dgm:t>
        <a:bodyPr/>
        <a:lstStyle/>
        <a:p>
          <a:r>
            <a:rPr lang="en-US" b="1" dirty="0"/>
            <a:t>For House Club </a:t>
          </a:r>
          <a:r>
            <a:rPr lang="en-US" b="1" dirty="0" err="1"/>
            <a:t>с</a:t>
          </a:r>
          <a:r>
            <a:rPr lang="ru-RU" b="1" dirty="0"/>
            <a:t>делает все сам</a:t>
          </a:r>
          <a:endParaRPr lang="ru-RU" dirty="0"/>
        </a:p>
      </dgm:t>
    </dgm:pt>
    <dgm:pt modelId="{5B1BD25B-AF48-4643-A976-10E546470DC0}" type="parTrans" cxnId="{E723F48C-BFBA-6D48-ABC3-DF720B0A471B}">
      <dgm:prSet/>
      <dgm:spPr/>
      <dgm:t>
        <a:bodyPr/>
        <a:lstStyle/>
        <a:p>
          <a:endParaRPr lang="ru-RU"/>
        </a:p>
      </dgm:t>
    </dgm:pt>
    <dgm:pt modelId="{7D2BABE0-CF5E-034D-AAC4-CFB7EE8EF335}" type="sibTrans" cxnId="{E723F48C-BFBA-6D48-ABC3-DF720B0A471B}">
      <dgm:prSet/>
      <dgm:spPr/>
      <dgm:t>
        <a:bodyPr/>
        <a:lstStyle/>
        <a:p>
          <a:endParaRPr lang="ru-RU"/>
        </a:p>
      </dgm:t>
    </dgm:pt>
    <dgm:pt modelId="{558F4486-8DB0-9D40-A766-1A1DDB010184}">
      <dgm:prSet/>
      <dgm:spPr/>
      <dgm:t>
        <a:bodyPr/>
        <a:lstStyle/>
        <a:p>
          <a:r>
            <a:rPr lang="ru-RU" dirty="0"/>
            <a:t>Выгрузит из сметы список материалов</a:t>
          </a:r>
        </a:p>
      </dgm:t>
    </dgm:pt>
    <dgm:pt modelId="{9A942F8F-C5DF-1543-8254-33EF712EFBCF}" type="parTrans" cxnId="{799716F2-A770-0C48-BAFC-2E517278169F}">
      <dgm:prSet/>
      <dgm:spPr/>
      <dgm:t>
        <a:bodyPr/>
        <a:lstStyle/>
        <a:p>
          <a:endParaRPr lang="ru-RU"/>
        </a:p>
      </dgm:t>
    </dgm:pt>
    <dgm:pt modelId="{CF66B5E6-E05B-9B47-BFFA-5E848E9EE337}" type="sibTrans" cxnId="{799716F2-A770-0C48-BAFC-2E517278169F}">
      <dgm:prSet/>
      <dgm:spPr/>
      <dgm:t>
        <a:bodyPr/>
        <a:lstStyle/>
        <a:p>
          <a:endParaRPr lang="ru-RU"/>
        </a:p>
      </dgm:t>
    </dgm:pt>
    <dgm:pt modelId="{DD9033EC-A507-6444-9213-C7FD214741F3}">
      <dgm:prSet/>
      <dgm:spPr/>
      <dgm:t>
        <a:bodyPr/>
        <a:lstStyle/>
        <a:p>
          <a:r>
            <a:rPr lang="ru-RU"/>
            <a:t>Отметь в смете что купил</a:t>
          </a:r>
        </a:p>
      </dgm:t>
    </dgm:pt>
    <dgm:pt modelId="{6F2F445A-23EE-6D44-8A30-CF85CEFBDBAA}" type="parTrans" cxnId="{3A528BD3-F24C-FF40-9922-BCA337D09E9F}">
      <dgm:prSet/>
      <dgm:spPr/>
      <dgm:t>
        <a:bodyPr/>
        <a:lstStyle/>
        <a:p>
          <a:endParaRPr lang="ru-RU"/>
        </a:p>
      </dgm:t>
    </dgm:pt>
    <dgm:pt modelId="{A353C5BB-770C-1748-A61A-37CB9DAF417B}" type="sibTrans" cxnId="{3A528BD3-F24C-FF40-9922-BCA337D09E9F}">
      <dgm:prSet/>
      <dgm:spPr/>
      <dgm:t>
        <a:bodyPr/>
        <a:lstStyle/>
        <a:p>
          <a:endParaRPr lang="ru-RU"/>
        </a:p>
      </dgm:t>
    </dgm:pt>
    <dgm:pt modelId="{B328E8BE-4B6F-2849-B1F5-A0F8509E7F34}">
      <dgm:prSet/>
      <dgm:spPr/>
      <dgm:t>
        <a:bodyPr/>
        <a:lstStyle/>
        <a:p>
          <a:r>
            <a:rPr lang="ru-RU"/>
            <a:t>Получи полный отчет о сумме покупок и что еще нужно купить</a:t>
          </a:r>
        </a:p>
      </dgm:t>
    </dgm:pt>
    <dgm:pt modelId="{43E4A967-11CC-3A4D-B36E-F2961BEC80DB}" type="parTrans" cxnId="{A6BD5CD3-2D39-1E45-8089-772D7A61A34A}">
      <dgm:prSet/>
      <dgm:spPr/>
      <dgm:t>
        <a:bodyPr/>
        <a:lstStyle/>
        <a:p>
          <a:endParaRPr lang="ru-RU"/>
        </a:p>
      </dgm:t>
    </dgm:pt>
    <dgm:pt modelId="{33386FFC-D586-DA4E-997F-822CE27F02C8}" type="sibTrans" cxnId="{A6BD5CD3-2D39-1E45-8089-772D7A61A34A}">
      <dgm:prSet/>
      <dgm:spPr/>
      <dgm:t>
        <a:bodyPr/>
        <a:lstStyle/>
        <a:p>
          <a:endParaRPr lang="ru-RU"/>
        </a:p>
      </dgm:t>
    </dgm:pt>
    <dgm:pt modelId="{A413304D-9E94-2443-9CCB-4FF733056F15}" type="pres">
      <dgm:prSet presAssocID="{7F28FBD1-51AE-CE4F-B5E1-FCE2BB507E43}" presName="linear" presStyleCnt="0">
        <dgm:presLayoutVars>
          <dgm:animLvl val="lvl"/>
          <dgm:resizeHandles val="exact"/>
        </dgm:presLayoutVars>
      </dgm:prSet>
      <dgm:spPr/>
    </dgm:pt>
    <dgm:pt modelId="{DEBC1569-3EE8-DE47-9AC1-4C796D744D7A}" type="pres">
      <dgm:prSet presAssocID="{5690DBE1-5111-0F41-8BB6-6653F40CEE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AE7666B-0DC1-F94B-AE81-184CCBE92335}" type="pres">
      <dgm:prSet presAssocID="{5690DBE1-5111-0F41-8BB6-6653F40CEE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7E1C37-0559-BD4B-8DDF-51DBC2E1F0F9}" type="presOf" srcId="{DD9033EC-A507-6444-9213-C7FD214741F3}" destId="{AAE7666B-0DC1-F94B-AE81-184CCBE92335}" srcOrd="0" destOrd="1" presId="urn:microsoft.com/office/officeart/2005/8/layout/vList2"/>
    <dgm:cxn modelId="{C43BE739-580B-7547-8F38-E9B4BED3F317}" type="presOf" srcId="{7F28FBD1-51AE-CE4F-B5E1-FCE2BB507E43}" destId="{A413304D-9E94-2443-9CCB-4FF733056F15}" srcOrd="0" destOrd="0" presId="urn:microsoft.com/office/officeart/2005/8/layout/vList2"/>
    <dgm:cxn modelId="{12419463-2469-3D48-A889-6AC4D8966BD5}" type="presOf" srcId="{B328E8BE-4B6F-2849-B1F5-A0F8509E7F34}" destId="{AAE7666B-0DC1-F94B-AE81-184CCBE92335}" srcOrd="0" destOrd="2" presId="urn:microsoft.com/office/officeart/2005/8/layout/vList2"/>
    <dgm:cxn modelId="{E723F48C-BFBA-6D48-ABC3-DF720B0A471B}" srcId="{7F28FBD1-51AE-CE4F-B5E1-FCE2BB507E43}" destId="{5690DBE1-5111-0F41-8BB6-6653F40CEEF5}" srcOrd="0" destOrd="0" parTransId="{5B1BD25B-AF48-4643-A976-10E546470DC0}" sibTransId="{7D2BABE0-CF5E-034D-AAC4-CFB7EE8EF335}"/>
    <dgm:cxn modelId="{A6BD5CD3-2D39-1E45-8089-772D7A61A34A}" srcId="{5690DBE1-5111-0F41-8BB6-6653F40CEEF5}" destId="{B328E8BE-4B6F-2849-B1F5-A0F8509E7F34}" srcOrd="2" destOrd="0" parTransId="{43E4A967-11CC-3A4D-B36E-F2961BEC80DB}" sibTransId="{33386FFC-D586-DA4E-997F-822CE27F02C8}"/>
    <dgm:cxn modelId="{3A528BD3-F24C-FF40-9922-BCA337D09E9F}" srcId="{5690DBE1-5111-0F41-8BB6-6653F40CEEF5}" destId="{DD9033EC-A507-6444-9213-C7FD214741F3}" srcOrd="1" destOrd="0" parTransId="{6F2F445A-23EE-6D44-8A30-CF85CEFBDBAA}" sibTransId="{A353C5BB-770C-1748-A61A-37CB9DAF417B}"/>
    <dgm:cxn modelId="{37619FE8-F31C-9942-8202-522D83D217CB}" type="presOf" srcId="{558F4486-8DB0-9D40-A766-1A1DDB010184}" destId="{AAE7666B-0DC1-F94B-AE81-184CCBE92335}" srcOrd="0" destOrd="0" presId="urn:microsoft.com/office/officeart/2005/8/layout/vList2"/>
    <dgm:cxn modelId="{F988D3EC-9144-7D42-8288-9E59AC4B0E05}" type="presOf" srcId="{5690DBE1-5111-0F41-8BB6-6653F40CEEF5}" destId="{DEBC1569-3EE8-DE47-9AC1-4C796D744D7A}" srcOrd="0" destOrd="0" presId="urn:microsoft.com/office/officeart/2005/8/layout/vList2"/>
    <dgm:cxn modelId="{799716F2-A770-0C48-BAFC-2E517278169F}" srcId="{5690DBE1-5111-0F41-8BB6-6653F40CEEF5}" destId="{558F4486-8DB0-9D40-A766-1A1DDB010184}" srcOrd="0" destOrd="0" parTransId="{9A942F8F-C5DF-1543-8254-33EF712EFBCF}" sibTransId="{CF66B5E6-E05B-9B47-BFFA-5E848E9EE337}"/>
    <dgm:cxn modelId="{957EB942-8D99-074C-85D3-FE501188FDD1}" type="presParOf" srcId="{A413304D-9E94-2443-9CCB-4FF733056F15}" destId="{DEBC1569-3EE8-DE47-9AC1-4C796D744D7A}" srcOrd="0" destOrd="0" presId="urn:microsoft.com/office/officeart/2005/8/layout/vList2"/>
    <dgm:cxn modelId="{DB10065F-D20F-6C44-A42B-A46BFFD378A1}" type="presParOf" srcId="{A413304D-9E94-2443-9CCB-4FF733056F15}" destId="{AAE7666B-0DC1-F94B-AE81-184CCBE9233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DCCFAE-2E70-4242-B1DC-0261980B8FB1}" type="doc">
      <dgm:prSet loTypeId="urn:microsoft.com/office/officeart/2008/layout/CircularPictureCallou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76EFB73-37F2-8E4E-8540-B7C080A6C6CC}">
      <dgm:prSet custT="1"/>
      <dgm:spPr/>
      <dgm:t>
        <a:bodyPr/>
        <a:lstStyle/>
        <a:p>
          <a:r>
            <a:rPr lang="ru-RU" sz="3600" b="1" dirty="0">
              <a:solidFill>
                <a:schemeClr val="tx1"/>
              </a:solidFill>
            </a:rPr>
            <a:t>Неужели опять:</a:t>
          </a:r>
        </a:p>
      </dgm:t>
    </dgm:pt>
    <dgm:pt modelId="{E70AE7D5-A890-1549-BC14-9685105D6164}" type="parTrans" cxnId="{C108C676-0EC2-F249-9C2C-3119475DB0DA}">
      <dgm:prSet/>
      <dgm:spPr/>
      <dgm:t>
        <a:bodyPr/>
        <a:lstStyle/>
        <a:p>
          <a:endParaRPr lang="ru-RU"/>
        </a:p>
      </dgm:t>
    </dgm:pt>
    <dgm:pt modelId="{E3F14BD6-A588-2742-A55E-9A2C4B0DAFB2}" type="sibTrans" cxnId="{C108C676-0EC2-F249-9C2C-3119475DB0D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ru-RU"/>
        </a:p>
      </dgm:t>
    </dgm:pt>
    <dgm:pt modelId="{3448C591-3CFC-3146-AB99-170B2A765919}">
      <dgm:prSet/>
      <dgm:spPr/>
      <dgm:t>
        <a:bodyPr/>
        <a:lstStyle/>
        <a:p>
          <a:r>
            <a:rPr lang="ru-RU" dirty="0"/>
            <a:t>нужно тратить время, считать материалы; </a:t>
          </a:r>
        </a:p>
      </dgm:t>
    </dgm:pt>
    <dgm:pt modelId="{D7C4A054-B2E4-0443-968C-5EF2699D540F}" type="parTrans" cxnId="{3913B58F-53D7-A44E-9271-4308EFEFB06D}">
      <dgm:prSet/>
      <dgm:spPr/>
      <dgm:t>
        <a:bodyPr/>
        <a:lstStyle/>
        <a:p>
          <a:endParaRPr lang="ru-RU"/>
        </a:p>
      </dgm:t>
    </dgm:pt>
    <dgm:pt modelId="{43B83BD4-6F04-1948-966E-7C749284852D}" type="sibTrans" cxnId="{3913B58F-53D7-A44E-9271-4308EFEFB06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ru-RU"/>
        </a:p>
      </dgm:t>
    </dgm:pt>
    <dgm:pt modelId="{1E0C9D1D-0D90-724E-8325-051B7C8421C3}">
      <dgm:prSet/>
      <dgm:spPr/>
      <dgm:t>
        <a:bodyPr/>
        <a:lstStyle/>
        <a:p>
          <a:r>
            <a:rPr lang="ru-RU" dirty="0"/>
            <a:t>контролировать сколько купил?</a:t>
          </a:r>
        </a:p>
      </dgm:t>
    </dgm:pt>
    <dgm:pt modelId="{CBC7B818-9A30-5E42-A66E-99493CD922EC}" type="parTrans" cxnId="{52130159-C89F-B743-A1BF-C16A8DED287C}">
      <dgm:prSet/>
      <dgm:spPr/>
      <dgm:t>
        <a:bodyPr/>
        <a:lstStyle/>
        <a:p>
          <a:endParaRPr lang="ru-RU"/>
        </a:p>
      </dgm:t>
    </dgm:pt>
    <dgm:pt modelId="{F4C17D6E-65EA-F243-938D-E25640534462}" type="sibTrans" cxnId="{52130159-C89F-B743-A1BF-C16A8DED287C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endParaRPr lang="ru-RU"/>
        </a:p>
      </dgm:t>
    </dgm:pt>
    <dgm:pt modelId="{022B0F84-E07E-E542-8892-CAF39F9EC9E2}" type="pres">
      <dgm:prSet presAssocID="{90DCCFAE-2E70-4242-B1DC-0261980B8FB1}" presName="Name0" presStyleCnt="0">
        <dgm:presLayoutVars>
          <dgm:chMax val="7"/>
          <dgm:chPref val="7"/>
          <dgm:dir/>
        </dgm:presLayoutVars>
      </dgm:prSet>
      <dgm:spPr/>
    </dgm:pt>
    <dgm:pt modelId="{5AB62718-BF56-FA49-A73B-6D03E4E0F8C5}" type="pres">
      <dgm:prSet presAssocID="{90DCCFAE-2E70-4242-B1DC-0261980B8FB1}" presName="Name1" presStyleCnt="0"/>
      <dgm:spPr/>
    </dgm:pt>
    <dgm:pt modelId="{D20EA0F0-9C34-5644-B7AC-CB2832487F84}" type="pres">
      <dgm:prSet presAssocID="{E3F14BD6-A588-2742-A55E-9A2C4B0DAFB2}" presName="picture_1" presStyleCnt="0"/>
      <dgm:spPr/>
    </dgm:pt>
    <dgm:pt modelId="{10C5A815-00E4-2D47-87B7-B25F599EFD75}" type="pres">
      <dgm:prSet presAssocID="{E3F14BD6-A588-2742-A55E-9A2C4B0DAFB2}" presName="pictureRepeatNode" presStyleLbl="alignImgPlace1" presStyleIdx="0" presStyleCnt="3"/>
      <dgm:spPr/>
    </dgm:pt>
    <dgm:pt modelId="{FA91EBB6-F784-DB48-8F7C-4FDCFC446969}" type="pres">
      <dgm:prSet presAssocID="{F76EFB73-37F2-8E4E-8540-B7C080A6C6CC}" presName="text_1" presStyleLbl="node1" presStyleIdx="0" presStyleCnt="0" custScaleY="197082" custLinFactNeighborX="1235" custLinFactNeighborY="-44099">
        <dgm:presLayoutVars>
          <dgm:bulletEnabled val="1"/>
        </dgm:presLayoutVars>
      </dgm:prSet>
      <dgm:spPr/>
    </dgm:pt>
    <dgm:pt modelId="{4B630CA3-3500-A04C-AB31-4FEBE4E5165C}" type="pres">
      <dgm:prSet presAssocID="{43B83BD4-6F04-1948-966E-7C749284852D}" presName="picture_2" presStyleCnt="0"/>
      <dgm:spPr/>
    </dgm:pt>
    <dgm:pt modelId="{5AC2F9DD-C2ED-8743-8A49-B13A2FCE8CDB}" type="pres">
      <dgm:prSet presAssocID="{43B83BD4-6F04-1948-966E-7C749284852D}" presName="pictureRepeatNode" presStyleLbl="alignImgPlace1" presStyleIdx="1" presStyleCnt="3"/>
      <dgm:spPr/>
    </dgm:pt>
    <dgm:pt modelId="{92381D83-717E-BD4C-859F-9F2B25C8C75E}" type="pres">
      <dgm:prSet presAssocID="{3448C591-3CFC-3146-AB99-170B2A765919}" presName="line_2" presStyleLbl="parChTrans1D1" presStyleIdx="0" presStyleCnt="2"/>
      <dgm:spPr/>
    </dgm:pt>
    <dgm:pt modelId="{3D7FB690-B0C7-694B-985A-53C468B34863}" type="pres">
      <dgm:prSet presAssocID="{3448C591-3CFC-3146-AB99-170B2A765919}" presName="textparent_2" presStyleLbl="node1" presStyleIdx="0" presStyleCnt="0"/>
      <dgm:spPr/>
    </dgm:pt>
    <dgm:pt modelId="{E6A11EF3-C16C-6B49-988F-EC9C084A022F}" type="pres">
      <dgm:prSet presAssocID="{3448C591-3CFC-3146-AB99-170B2A765919}" presName="text_2" presStyleLbl="revTx" presStyleIdx="0" presStyleCnt="2">
        <dgm:presLayoutVars>
          <dgm:bulletEnabled val="1"/>
        </dgm:presLayoutVars>
      </dgm:prSet>
      <dgm:spPr/>
    </dgm:pt>
    <dgm:pt modelId="{08A7813F-36BD-7C48-9839-59C50C00BB62}" type="pres">
      <dgm:prSet presAssocID="{F4C17D6E-65EA-F243-938D-E25640534462}" presName="picture_3" presStyleCnt="0"/>
      <dgm:spPr/>
    </dgm:pt>
    <dgm:pt modelId="{D127575D-F4E0-9743-BB69-351754A830B4}" type="pres">
      <dgm:prSet presAssocID="{F4C17D6E-65EA-F243-938D-E25640534462}" presName="pictureRepeatNode" presStyleLbl="alignImgPlace1" presStyleIdx="2" presStyleCnt="3"/>
      <dgm:spPr/>
    </dgm:pt>
    <dgm:pt modelId="{B1768192-2CEA-BC41-ACD3-955DF01D4CBA}" type="pres">
      <dgm:prSet presAssocID="{1E0C9D1D-0D90-724E-8325-051B7C8421C3}" presName="line_3" presStyleLbl="parChTrans1D1" presStyleIdx="1" presStyleCnt="2"/>
      <dgm:spPr/>
    </dgm:pt>
    <dgm:pt modelId="{934D8390-506A-BB49-A6C7-6455686C2CD9}" type="pres">
      <dgm:prSet presAssocID="{1E0C9D1D-0D90-724E-8325-051B7C8421C3}" presName="textparent_3" presStyleLbl="node1" presStyleIdx="0" presStyleCnt="0"/>
      <dgm:spPr/>
    </dgm:pt>
    <dgm:pt modelId="{91F00EE4-516E-2945-B0DB-1D74760FE181}" type="pres">
      <dgm:prSet presAssocID="{1E0C9D1D-0D90-724E-8325-051B7C8421C3}" presName="text_3" presStyleLbl="revTx" presStyleIdx="1" presStyleCnt="2">
        <dgm:presLayoutVars>
          <dgm:bulletEnabled val="1"/>
        </dgm:presLayoutVars>
      </dgm:prSet>
      <dgm:spPr/>
    </dgm:pt>
  </dgm:ptLst>
  <dgm:cxnLst>
    <dgm:cxn modelId="{EC5FF24B-689D-E848-9880-0D75722DC270}" type="presOf" srcId="{F76EFB73-37F2-8E4E-8540-B7C080A6C6CC}" destId="{FA91EBB6-F784-DB48-8F7C-4FDCFC446969}" srcOrd="0" destOrd="0" presId="urn:microsoft.com/office/officeart/2008/layout/CircularPictureCallout"/>
    <dgm:cxn modelId="{52130159-C89F-B743-A1BF-C16A8DED287C}" srcId="{90DCCFAE-2E70-4242-B1DC-0261980B8FB1}" destId="{1E0C9D1D-0D90-724E-8325-051B7C8421C3}" srcOrd="2" destOrd="0" parTransId="{CBC7B818-9A30-5E42-A66E-99493CD922EC}" sibTransId="{F4C17D6E-65EA-F243-938D-E25640534462}"/>
    <dgm:cxn modelId="{C108C676-0EC2-F249-9C2C-3119475DB0DA}" srcId="{90DCCFAE-2E70-4242-B1DC-0261980B8FB1}" destId="{F76EFB73-37F2-8E4E-8540-B7C080A6C6CC}" srcOrd="0" destOrd="0" parTransId="{E70AE7D5-A890-1549-BC14-9685105D6164}" sibTransId="{E3F14BD6-A588-2742-A55E-9A2C4B0DAFB2}"/>
    <dgm:cxn modelId="{FCA76778-3B33-FC46-A7CF-8455C5D11754}" type="presOf" srcId="{F4C17D6E-65EA-F243-938D-E25640534462}" destId="{D127575D-F4E0-9743-BB69-351754A830B4}" srcOrd="0" destOrd="0" presId="urn:microsoft.com/office/officeart/2008/layout/CircularPictureCallout"/>
    <dgm:cxn modelId="{847A1980-E256-9842-80EE-B873B090E88E}" type="presOf" srcId="{E3F14BD6-A588-2742-A55E-9A2C4B0DAFB2}" destId="{10C5A815-00E4-2D47-87B7-B25F599EFD75}" srcOrd="0" destOrd="0" presId="urn:microsoft.com/office/officeart/2008/layout/CircularPictureCallout"/>
    <dgm:cxn modelId="{3913B58F-53D7-A44E-9271-4308EFEFB06D}" srcId="{90DCCFAE-2E70-4242-B1DC-0261980B8FB1}" destId="{3448C591-3CFC-3146-AB99-170B2A765919}" srcOrd="1" destOrd="0" parTransId="{D7C4A054-B2E4-0443-968C-5EF2699D540F}" sibTransId="{43B83BD4-6F04-1948-966E-7C749284852D}"/>
    <dgm:cxn modelId="{9DD8E89D-D40E-724F-9149-EFB12C34511D}" type="presOf" srcId="{1E0C9D1D-0D90-724E-8325-051B7C8421C3}" destId="{91F00EE4-516E-2945-B0DB-1D74760FE181}" srcOrd="0" destOrd="0" presId="urn:microsoft.com/office/officeart/2008/layout/CircularPictureCallout"/>
    <dgm:cxn modelId="{F3C0F5AB-A0CA-9D45-870B-333E78A26318}" type="presOf" srcId="{43B83BD4-6F04-1948-966E-7C749284852D}" destId="{5AC2F9DD-C2ED-8743-8A49-B13A2FCE8CDB}" srcOrd="0" destOrd="0" presId="urn:microsoft.com/office/officeart/2008/layout/CircularPictureCallout"/>
    <dgm:cxn modelId="{5227A9DE-4122-AD41-A373-BFF2B48CD431}" type="presOf" srcId="{3448C591-3CFC-3146-AB99-170B2A765919}" destId="{E6A11EF3-C16C-6B49-988F-EC9C084A022F}" srcOrd="0" destOrd="0" presId="urn:microsoft.com/office/officeart/2008/layout/CircularPictureCallout"/>
    <dgm:cxn modelId="{2247A6E1-8CA8-EB4E-A848-7077010E8E1A}" type="presOf" srcId="{90DCCFAE-2E70-4242-B1DC-0261980B8FB1}" destId="{022B0F84-E07E-E542-8892-CAF39F9EC9E2}" srcOrd="0" destOrd="0" presId="urn:microsoft.com/office/officeart/2008/layout/CircularPictureCallout"/>
    <dgm:cxn modelId="{361996A7-906E-3942-8470-F4B817B0128C}" type="presParOf" srcId="{022B0F84-E07E-E542-8892-CAF39F9EC9E2}" destId="{5AB62718-BF56-FA49-A73B-6D03E4E0F8C5}" srcOrd="0" destOrd="0" presId="urn:microsoft.com/office/officeart/2008/layout/CircularPictureCallout"/>
    <dgm:cxn modelId="{3DC5F96D-B38F-5342-8AE7-21304DF96223}" type="presParOf" srcId="{5AB62718-BF56-FA49-A73B-6D03E4E0F8C5}" destId="{D20EA0F0-9C34-5644-B7AC-CB2832487F84}" srcOrd="0" destOrd="0" presId="urn:microsoft.com/office/officeart/2008/layout/CircularPictureCallout"/>
    <dgm:cxn modelId="{9364E3B5-5CA2-5940-8760-53563DC0BE50}" type="presParOf" srcId="{D20EA0F0-9C34-5644-B7AC-CB2832487F84}" destId="{10C5A815-00E4-2D47-87B7-B25F599EFD75}" srcOrd="0" destOrd="0" presId="urn:microsoft.com/office/officeart/2008/layout/CircularPictureCallout"/>
    <dgm:cxn modelId="{54C19371-B182-0749-B014-E0B03FD9345B}" type="presParOf" srcId="{5AB62718-BF56-FA49-A73B-6D03E4E0F8C5}" destId="{FA91EBB6-F784-DB48-8F7C-4FDCFC446969}" srcOrd="1" destOrd="0" presId="urn:microsoft.com/office/officeart/2008/layout/CircularPictureCallout"/>
    <dgm:cxn modelId="{9863AE51-F410-AF40-AAE5-221BF042BC12}" type="presParOf" srcId="{5AB62718-BF56-FA49-A73B-6D03E4E0F8C5}" destId="{4B630CA3-3500-A04C-AB31-4FEBE4E5165C}" srcOrd="2" destOrd="0" presId="urn:microsoft.com/office/officeart/2008/layout/CircularPictureCallout"/>
    <dgm:cxn modelId="{BEF0AD71-5A54-4D40-A384-97F8FF815BB6}" type="presParOf" srcId="{4B630CA3-3500-A04C-AB31-4FEBE4E5165C}" destId="{5AC2F9DD-C2ED-8743-8A49-B13A2FCE8CDB}" srcOrd="0" destOrd="0" presId="urn:microsoft.com/office/officeart/2008/layout/CircularPictureCallout"/>
    <dgm:cxn modelId="{D62B3322-D645-CD41-BCBF-48C0EC902256}" type="presParOf" srcId="{5AB62718-BF56-FA49-A73B-6D03E4E0F8C5}" destId="{92381D83-717E-BD4C-859F-9F2B25C8C75E}" srcOrd="3" destOrd="0" presId="urn:microsoft.com/office/officeart/2008/layout/CircularPictureCallout"/>
    <dgm:cxn modelId="{A4E773A7-72D2-8A4A-A679-89E126E87CCC}" type="presParOf" srcId="{5AB62718-BF56-FA49-A73B-6D03E4E0F8C5}" destId="{3D7FB690-B0C7-694B-985A-53C468B34863}" srcOrd="4" destOrd="0" presId="urn:microsoft.com/office/officeart/2008/layout/CircularPictureCallout"/>
    <dgm:cxn modelId="{D8E55E4E-56CB-7748-9218-9BF5657C9327}" type="presParOf" srcId="{3D7FB690-B0C7-694B-985A-53C468B34863}" destId="{E6A11EF3-C16C-6B49-988F-EC9C084A022F}" srcOrd="0" destOrd="0" presId="urn:microsoft.com/office/officeart/2008/layout/CircularPictureCallout"/>
    <dgm:cxn modelId="{4DA5451A-2FD5-B44A-A5B9-5AF574A04D8A}" type="presParOf" srcId="{5AB62718-BF56-FA49-A73B-6D03E4E0F8C5}" destId="{08A7813F-36BD-7C48-9839-59C50C00BB62}" srcOrd="5" destOrd="0" presId="urn:microsoft.com/office/officeart/2008/layout/CircularPictureCallout"/>
    <dgm:cxn modelId="{EEFBD800-4163-B94C-82DE-E57A364648E6}" type="presParOf" srcId="{08A7813F-36BD-7C48-9839-59C50C00BB62}" destId="{D127575D-F4E0-9743-BB69-351754A830B4}" srcOrd="0" destOrd="0" presId="urn:microsoft.com/office/officeart/2008/layout/CircularPictureCallout"/>
    <dgm:cxn modelId="{7310CF72-E57C-154C-8694-79F88AD1C874}" type="presParOf" srcId="{5AB62718-BF56-FA49-A73B-6D03E4E0F8C5}" destId="{B1768192-2CEA-BC41-ACD3-955DF01D4CBA}" srcOrd="6" destOrd="0" presId="urn:microsoft.com/office/officeart/2008/layout/CircularPictureCallout"/>
    <dgm:cxn modelId="{546B1705-8F48-E246-875B-FB33F5F147F4}" type="presParOf" srcId="{5AB62718-BF56-FA49-A73B-6D03E4E0F8C5}" destId="{934D8390-506A-BB49-A6C7-6455686C2CD9}" srcOrd="7" destOrd="0" presId="urn:microsoft.com/office/officeart/2008/layout/CircularPictureCallout"/>
    <dgm:cxn modelId="{15B17F55-9BDD-E146-990D-3DCDBA690E01}" type="presParOf" srcId="{934D8390-506A-BB49-A6C7-6455686C2CD9}" destId="{91F00EE4-516E-2945-B0DB-1D74760FE18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BC95C2-CC6A-964D-8466-48366F48DD5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4B8217-3519-CC45-8A09-A0147EB23086}">
      <dgm:prSet/>
      <dgm:spPr/>
      <dgm:t>
        <a:bodyPr/>
        <a:lstStyle/>
        <a:p>
          <a:r>
            <a:rPr lang="en-US"/>
            <a:t>Programming languages:</a:t>
          </a:r>
          <a:endParaRPr lang="ru-RU"/>
        </a:p>
      </dgm:t>
    </dgm:pt>
    <dgm:pt modelId="{BB23581F-D6AA-1349-B5A6-F3AAF3B8674B}" type="parTrans" cxnId="{0638BF29-3E33-0A45-AD45-9414E5A37A3B}">
      <dgm:prSet/>
      <dgm:spPr/>
      <dgm:t>
        <a:bodyPr/>
        <a:lstStyle/>
        <a:p>
          <a:endParaRPr lang="ru-RU"/>
        </a:p>
      </dgm:t>
    </dgm:pt>
    <dgm:pt modelId="{4EEBC5D7-337E-3D45-9644-15A7CEC3BFA3}" type="sibTrans" cxnId="{0638BF29-3E33-0A45-AD45-9414E5A37A3B}">
      <dgm:prSet/>
      <dgm:spPr/>
      <dgm:t>
        <a:bodyPr/>
        <a:lstStyle/>
        <a:p>
          <a:endParaRPr lang="ru-RU"/>
        </a:p>
      </dgm:t>
    </dgm:pt>
    <dgm:pt modelId="{3E28719C-6CE7-774C-8399-A0D3F49325EA}">
      <dgm:prSet/>
      <dgm:spPr/>
      <dgm:t>
        <a:bodyPr/>
        <a:lstStyle/>
        <a:p>
          <a:r>
            <a:rPr lang="en-US" dirty="0"/>
            <a:t>Java 11</a:t>
          </a:r>
          <a:endParaRPr lang="ru-RU" dirty="0"/>
        </a:p>
      </dgm:t>
    </dgm:pt>
    <dgm:pt modelId="{7F9699C2-0CA0-6D46-B152-30B04091891C}" type="parTrans" cxnId="{B2E80489-07C6-994F-A2B3-39429B0C316D}">
      <dgm:prSet/>
      <dgm:spPr/>
      <dgm:t>
        <a:bodyPr/>
        <a:lstStyle/>
        <a:p>
          <a:endParaRPr lang="ru-RU"/>
        </a:p>
      </dgm:t>
    </dgm:pt>
    <dgm:pt modelId="{0D940157-8106-154E-A14D-CAC96535C0B0}" type="sibTrans" cxnId="{B2E80489-07C6-994F-A2B3-39429B0C316D}">
      <dgm:prSet/>
      <dgm:spPr/>
      <dgm:t>
        <a:bodyPr/>
        <a:lstStyle/>
        <a:p>
          <a:endParaRPr lang="ru-RU"/>
        </a:p>
      </dgm:t>
    </dgm:pt>
    <dgm:pt modelId="{3CCF46C6-CE04-394F-A315-C40968068676}">
      <dgm:prSet/>
      <dgm:spPr/>
      <dgm:t>
        <a:bodyPr/>
        <a:lstStyle/>
        <a:p>
          <a:r>
            <a:rPr lang="en-US"/>
            <a:t>Angular Js</a:t>
          </a:r>
          <a:endParaRPr lang="ru-RU"/>
        </a:p>
      </dgm:t>
    </dgm:pt>
    <dgm:pt modelId="{8BA94992-5D8B-984F-AE4A-20EA656BFC1C}" type="parTrans" cxnId="{A00DDB2D-8EB8-4D42-A168-89359790C61E}">
      <dgm:prSet/>
      <dgm:spPr/>
      <dgm:t>
        <a:bodyPr/>
        <a:lstStyle/>
        <a:p>
          <a:endParaRPr lang="ru-RU"/>
        </a:p>
      </dgm:t>
    </dgm:pt>
    <dgm:pt modelId="{94EB8612-33CC-FD4B-AD1A-B363C30F948F}" type="sibTrans" cxnId="{A00DDB2D-8EB8-4D42-A168-89359790C61E}">
      <dgm:prSet/>
      <dgm:spPr/>
      <dgm:t>
        <a:bodyPr/>
        <a:lstStyle/>
        <a:p>
          <a:endParaRPr lang="ru-RU"/>
        </a:p>
      </dgm:t>
    </dgm:pt>
    <dgm:pt modelId="{431A29FF-9EC5-244F-B2E5-2BEA397FA826}">
      <dgm:prSet/>
      <dgm:spPr/>
      <dgm:t>
        <a:bodyPr/>
        <a:lstStyle/>
        <a:p>
          <a:r>
            <a:rPr lang="en-US"/>
            <a:t>Spring boot ver 2.5.5</a:t>
          </a:r>
          <a:endParaRPr lang="ru-RU"/>
        </a:p>
      </dgm:t>
    </dgm:pt>
    <dgm:pt modelId="{5DB32167-5812-9F4A-9B32-F7374C7D0D29}" type="parTrans" cxnId="{C799989D-64D9-2549-8D23-F07CD786E837}">
      <dgm:prSet/>
      <dgm:spPr/>
      <dgm:t>
        <a:bodyPr/>
        <a:lstStyle/>
        <a:p>
          <a:endParaRPr lang="ru-RU"/>
        </a:p>
      </dgm:t>
    </dgm:pt>
    <dgm:pt modelId="{AC468BDF-C666-A840-9E56-10F6ECC9C06F}" type="sibTrans" cxnId="{C799989D-64D9-2549-8D23-F07CD786E837}">
      <dgm:prSet/>
      <dgm:spPr/>
      <dgm:t>
        <a:bodyPr/>
        <a:lstStyle/>
        <a:p>
          <a:endParaRPr lang="ru-RU"/>
        </a:p>
      </dgm:t>
    </dgm:pt>
    <dgm:pt modelId="{BC8F23FB-56FF-CB42-92F0-033EC628A55C}">
      <dgm:prSet/>
      <dgm:spPr/>
      <dgm:t>
        <a:bodyPr/>
        <a:lstStyle/>
        <a:p>
          <a:r>
            <a:rPr lang="en-US" dirty="0"/>
            <a:t>Spring security </a:t>
          </a:r>
          <a:r>
            <a:rPr lang="en-US" dirty="0" err="1"/>
            <a:t>ver</a:t>
          </a:r>
          <a:r>
            <a:rPr lang="en-US" dirty="0"/>
            <a:t> 5.5.1</a:t>
          </a:r>
          <a:endParaRPr lang="ru-RU" dirty="0"/>
        </a:p>
      </dgm:t>
    </dgm:pt>
    <dgm:pt modelId="{34B9CFE8-40EC-2A49-AC3D-CF680AE20210}" type="parTrans" cxnId="{81364A5A-1A6D-8B4A-86FF-EEAFFD097B84}">
      <dgm:prSet/>
      <dgm:spPr/>
      <dgm:t>
        <a:bodyPr/>
        <a:lstStyle/>
        <a:p>
          <a:endParaRPr lang="ru-RU"/>
        </a:p>
      </dgm:t>
    </dgm:pt>
    <dgm:pt modelId="{609C1F4C-73A2-0C45-8D0D-D5B4E3FAD8BC}" type="sibTrans" cxnId="{81364A5A-1A6D-8B4A-86FF-EEAFFD097B84}">
      <dgm:prSet/>
      <dgm:spPr/>
      <dgm:t>
        <a:bodyPr/>
        <a:lstStyle/>
        <a:p>
          <a:endParaRPr lang="ru-RU"/>
        </a:p>
      </dgm:t>
    </dgm:pt>
    <dgm:pt modelId="{3D796D09-4B37-554C-A771-95404E67376C}">
      <dgm:prSet/>
      <dgm:spPr/>
      <dgm:t>
        <a:bodyPr/>
        <a:lstStyle/>
        <a:p>
          <a:r>
            <a:rPr lang="en-US"/>
            <a:t>Hibernate ver 7.0.1</a:t>
          </a:r>
          <a:endParaRPr lang="ru-RU"/>
        </a:p>
      </dgm:t>
    </dgm:pt>
    <dgm:pt modelId="{9126F40E-2411-2A43-BF3C-0506980884CC}" type="parTrans" cxnId="{AC8C1064-E567-E844-8085-70FC6F78A472}">
      <dgm:prSet/>
      <dgm:spPr/>
      <dgm:t>
        <a:bodyPr/>
        <a:lstStyle/>
        <a:p>
          <a:endParaRPr lang="ru-RU"/>
        </a:p>
      </dgm:t>
    </dgm:pt>
    <dgm:pt modelId="{28802428-6A18-F845-A20B-5AA1001213C8}" type="sibTrans" cxnId="{AC8C1064-E567-E844-8085-70FC6F78A472}">
      <dgm:prSet/>
      <dgm:spPr/>
      <dgm:t>
        <a:bodyPr/>
        <a:lstStyle/>
        <a:p>
          <a:endParaRPr lang="ru-RU"/>
        </a:p>
      </dgm:t>
    </dgm:pt>
    <dgm:pt modelId="{4928BBC7-462A-3649-B55B-F1C0C75346D0}">
      <dgm:prSet/>
      <dgm:spPr/>
      <dgm:t>
        <a:bodyPr/>
        <a:lstStyle/>
        <a:p>
          <a:r>
            <a:rPr lang="en-US"/>
            <a:t>Lombok ver 1.18.20</a:t>
          </a:r>
          <a:endParaRPr lang="ru-RU"/>
        </a:p>
      </dgm:t>
    </dgm:pt>
    <dgm:pt modelId="{D03693EF-248D-3447-A772-67A218C6EC3C}" type="parTrans" cxnId="{FC45BCF7-43AA-D246-BF7B-CD41255B8790}">
      <dgm:prSet/>
      <dgm:spPr/>
      <dgm:t>
        <a:bodyPr/>
        <a:lstStyle/>
        <a:p>
          <a:endParaRPr lang="ru-RU"/>
        </a:p>
      </dgm:t>
    </dgm:pt>
    <dgm:pt modelId="{00814139-A976-3B42-A48E-2CE9AE68B523}" type="sibTrans" cxnId="{FC45BCF7-43AA-D246-BF7B-CD41255B8790}">
      <dgm:prSet/>
      <dgm:spPr/>
      <dgm:t>
        <a:bodyPr/>
        <a:lstStyle/>
        <a:p>
          <a:endParaRPr lang="ru-RU"/>
        </a:p>
      </dgm:t>
    </dgm:pt>
    <dgm:pt modelId="{7FB4B6AA-C6BC-A544-8936-AF99FB126920}">
      <dgm:prSet/>
      <dgm:spPr/>
      <dgm:t>
        <a:bodyPr/>
        <a:lstStyle/>
        <a:p>
          <a:r>
            <a:rPr lang="en-US"/>
            <a:t>Swagger</a:t>
          </a:r>
          <a:endParaRPr lang="ru-RU"/>
        </a:p>
      </dgm:t>
    </dgm:pt>
    <dgm:pt modelId="{382ABDFE-451A-7240-9286-788E60DBD6A4}" type="parTrans" cxnId="{FFBE2C6A-CE4A-DB49-9D02-3AD2929293F9}">
      <dgm:prSet/>
      <dgm:spPr/>
      <dgm:t>
        <a:bodyPr/>
        <a:lstStyle/>
        <a:p>
          <a:endParaRPr lang="ru-RU"/>
        </a:p>
      </dgm:t>
    </dgm:pt>
    <dgm:pt modelId="{213ED6FF-9FC0-CF4F-8276-C783D6A51314}" type="sibTrans" cxnId="{FFBE2C6A-CE4A-DB49-9D02-3AD2929293F9}">
      <dgm:prSet/>
      <dgm:spPr/>
      <dgm:t>
        <a:bodyPr/>
        <a:lstStyle/>
        <a:p>
          <a:endParaRPr lang="ru-RU"/>
        </a:p>
      </dgm:t>
    </dgm:pt>
    <dgm:pt modelId="{F486E805-E07F-0F45-9AA2-0E9F7A311ECB}" type="pres">
      <dgm:prSet presAssocID="{63BC95C2-CC6A-964D-8466-48366F48DD55}" presName="Name0" presStyleCnt="0">
        <dgm:presLayoutVars>
          <dgm:dir/>
          <dgm:animLvl val="lvl"/>
          <dgm:resizeHandles val="exact"/>
        </dgm:presLayoutVars>
      </dgm:prSet>
      <dgm:spPr/>
    </dgm:pt>
    <dgm:pt modelId="{3C0D9939-796F-024C-84FA-C165696ED07C}" type="pres">
      <dgm:prSet presAssocID="{164B8217-3519-CC45-8A09-A0147EB23086}" presName="composite" presStyleCnt="0"/>
      <dgm:spPr/>
    </dgm:pt>
    <dgm:pt modelId="{604B12FD-2E8B-6945-A135-05D9A2474A74}" type="pres">
      <dgm:prSet presAssocID="{164B8217-3519-CC45-8A09-A0147EB2308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65BBAB4-983D-B943-B0F7-6B4CC36E2B86}" type="pres">
      <dgm:prSet presAssocID="{164B8217-3519-CC45-8A09-A0147EB2308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4D8D113-D20E-A342-AB03-882CEE86A2E6}" type="presOf" srcId="{431A29FF-9EC5-244F-B2E5-2BEA397FA826}" destId="{C65BBAB4-983D-B943-B0F7-6B4CC36E2B86}" srcOrd="0" destOrd="2" presId="urn:microsoft.com/office/officeart/2005/8/layout/hList1"/>
    <dgm:cxn modelId="{0638BF29-3E33-0A45-AD45-9414E5A37A3B}" srcId="{63BC95C2-CC6A-964D-8466-48366F48DD55}" destId="{164B8217-3519-CC45-8A09-A0147EB23086}" srcOrd="0" destOrd="0" parTransId="{BB23581F-D6AA-1349-B5A6-F3AAF3B8674B}" sibTransId="{4EEBC5D7-337E-3D45-9644-15A7CEC3BFA3}"/>
    <dgm:cxn modelId="{A00DDB2D-8EB8-4D42-A168-89359790C61E}" srcId="{164B8217-3519-CC45-8A09-A0147EB23086}" destId="{3CCF46C6-CE04-394F-A315-C40968068676}" srcOrd="1" destOrd="0" parTransId="{8BA94992-5D8B-984F-AE4A-20EA656BFC1C}" sibTransId="{94EB8612-33CC-FD4B-AD1A-B363C30F948F}"/>
    <dgm:cxn modelId="{91EB5544-569F-EA46-B2BE-827D79BA2F49}" type="presOf" srcId="{3D796D09-4B37-554C-A771-95404E67376C}" destId="{C65BBAB4-983D-B943-B0F7-6B4CC36E2B86}" srcOrd="0" destOrd="4" presId="urn:microsoft.com/office/officeart/2005/8/layout/hList1"/>
    <dgm:cxn modelId="{81364A5A-1A6D-8B4A-86FF-EEAFFD097B84}" srcId="{164B8217-3519-CC45-8A09-A0147EB23086}" destId="{BC8F23FB-56FF-CB42-92F0-033EC628A55C}" srcOrd="3" destOrd="0" parTransId="{34B9CFE8-40EC-2A49-AC3D-CF680AE20210}" sibTransId="{609C1F4C-73A2-0C45-8D0D-D5B4E3FAD8BC}"/>
    <dgm:cxn modelId="{AC8C1064-E567-E844-8085-70FC6F78A472}" srcId="{164B8217-3519-CC45-8A09-A0147EB23086}" destId="{3D796D09-4B37-554C-A771-95404E67376C}" srcOrd="4" destOrd="0" parTransId="{9126F40E-2411-2A43-BF3C-0506980884CC}" sibTransId="{28802428-6A18-F845-A20B-5AA1001213C8}"/>
    <dgm:cxn modelId="{FFBE2C6A-CE4A-DB49-9D02-3AD2929293F9}" srcId="{164B8217-3519-CC45-8A09-A0147EB23086}" destId="{7FB4B6AA-C6BC-A544-8936-AF99FB126920}" srcOrd="6" destOrd="0" parTransId="{382ABDFE-451A-7240-9286-788E60DBD6A4}" sibTransId="{213ED6FF-9FC0-CF4F-8276-C783D6A51314}"/>
    <dgm:cxn modelId="{B2E80489-07C6-994F-A2B3-39429B0C316D}" srcId="{164B8217-3519-CC45-8A09-A0147EB23086}" destId="{3E28719C-6CE7-774C-8399-A0D3F49325EA}" srcOrd="0" destOrd="0" parTransId="{7F9699C2-0CA0-6D46-B152-30B04091891C}" sibTransId="{0D940157-8106-154E-A14D-CAC96535C0B0}"/>
    <dgm:cxn modelId="{42D62D8D-B8F1-604A-A516-50B4F38262DA}" type="presOf" srcId="{4928BBC7-462A-3649-B55B-F1C0C75346D0}" destId="{C65BBAB4-983D-B943-B0F7-6B4CC36E2B86}" srcOrd="0" destOrd="5" presId="urn:microsoft.com/office/officeart/2005/8/layout/hList1"/>
    <dgm:cxn modelId="{BD6C5C8E-4879-5341-A1F3-245C2A0FE17F}" type="presOf" srcId="{3CCF46C6-CE04-394F-A315-C40968068676}" destId="{C65BBAB4-983D-B943-B0F7-6B4CC36E2B86}" srcOrd="0" destOrd="1" presId="urn:microsoft.com/office/officeart/2005/8/layout/hList1"/>
    <dgm:cxn modelId="{FAAF8D8F-83F5-6147-A807-24D3ADF92D91}" type="presOf" srcId="{BC8F23FB-56FF-CB42-92F0-033EC628A55C}" destId="{C65BBAB4-983D-B943-B0F7-6B4CC36E2B86}" srcOrd="0" destOrd="3" presId="urn:microsoft.com/office/officeart/2005/8/layout/hList1"/>
    <dgm:cxn modelId="{34F5F59C-BBCE-7544-B916-7213C1A35866}" type="presOf" srcId="{7FB4B6AA-C6BC-A544-8936-AF99FB126920}" destId="{C65BBAB4-983D-B943-B0F7-6B4CC36E2B86}" srcOrd="0" destOrd="6" presId="urn:microsoft.com/office/officeart/2005/8/layout/hList1"/>
    <dgm:cxn modelId="{C799989D-64D9-2549-8D23-F07CD786E837}" srcId="{164B8217-3519-CC45-8A09-A0147EB23086}" destId="{431A29FF-9EC5-244F-B2E5-2BEA397FA826}" srcOrd="2" destOrd="0" parTransId="{5DB32167-5812-9F4A-9B32-F7374C7D0D29}" sibTransId="{AC468BDF-C666-A840-9E56-10F6ECC9C06F}"/>
    <dgm:cxn modelId="{FFF3BFAD-2C6A-2E4B-9019-3BA984BD1EFC}" type="presOf" srcId="{63BC95C2-CC6A-964D-8466-48366F48DD55}" destId="{F486E805-E07F-0F45-9AA2-0E9F7A311ECB}" srcOrd="0" destOrd="0" presId="urn:microsoft.com/office/officeart/2005/8/layout/hList1"/>
    <dgm:cxn modelId="{47C752CA-AC80-6C4E-B9EA-14C3A54BC1F2}" type="presOf" srcId="{164B8217-3519-CC45-8A09-A0147EB23086}" destId="{604B12FD-2E8B-6945-A135-05D9A2474A74}" srcOrd="0" destOrd="0" presId="urn:microsoft.com/office/officeart/2005/8/layout/hList1"/>
    <dgm:cxn modelId="{63ACFEE9-F6D9-2647-B3F1-0EDBB4556029}" type="presOf" srcId="{3E28719C-6CE7-774C-8399-A0D3F49325EA}" destId="{C65BBAB4-983D-B943-B0F7-6B4CC36E2B86}" srcOrd="0" destOrd="0" presId="urn:microsoft.com/office/officeart/2005/8/layout/hList1"/>
    <dgm:cxn modelId="{FC45BCF7-43AA-D246-BF7B-CD41255B8790}" srcId="{164B8217-3519-CC45-8A09-A0147EB23086}" destId="{4928BBC7-462A-3649-B55B-F1C0C75346D0}" srcOrd="5" destOrd="0" parTransId="{D03693EF-248D-3447-A772-67A218C6EC3C}" sibTransId="{00814139-A976-3B42-A48E-2CE9AE68B523}"/>
    <dgm:cxn modelId="{FE781094-6982-B64B-A7F0-98F53575E393}" type="presParOf" srcId="{F486E805-E07F-0F45-9AA2-0E9F7A311ECB}" destId="{3C0D9939-796F-024C-84FA-C165696ED07C}" srcOrd="0" destOrd="0" presId="urn:microsoft.com/office/officeart/2005/8/layout/hList1"/>
    <dgm:cxn modelId="{F501AC27-72C4-524B-B8D5-222C5186E2C4}" type="presParOf" srcId="{3C0D9939-796F-024C-84FA-C165696ED07C}" destId="{604B12FD-2E8B-6945-A135-05D9A2474A74}" srcOrd="0" destOrd="0" presId="urn:microsoft.com/office/officeart/2005/8/layout/hList1"/>
    <dgm:cxn modelId="{76931FF3-0B2C-B142-92D7-C8684C98C0D7}" type="presParOf" srcId="{3C0D9939-796F-024C-84FA-C165696ED07C}" destId="{C65BBAB4-983D-B943-B0F7-6B4CC36E2B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51DFDD-7CD2-4B4F-893B-E18E09344A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E9DF253-D167-2746-8046-A45C81B878A9}">
      <dgm:prSet/>
      <dgm:spPr/>
      <dgm:t>
        <a:bodyPr/>
        <a:lstStyle/>
        <a:p>
          <a:r>
            <a:rPr lang="en-US"/>
            <a:t>Code generator:</a:t>
          </a:r>
          <a:endParaRPr lang="ru-RU"/>
        </a:p>
      </dgm:t>
    </dgm:pt>
    <dgm:pt modelId="{BD12CBDE-9ED7-114A-91B7-7328A4BEF48B}" type="parTrans" cxnId="{64FBE1F5-AF06-9A4B-A447-AE39F79E4BE0}">
      <dgm:prSet/>
      <dgm:spPr/>
      <dgm:t>
        <a:bodyPr/>
        <a:lstStyle/>
        <a:p>
          <a:endParaRPr lang="ru-RU"/>
        </a:p>
      </dgm:t>
    </dgm:pt>
    <dgm:pt modelId="{F5D424ED-4B18-E44C-8520-DE5BF1000710}" type="sibTrans" cxnId="{64FBE1F5-AF06-9A4B-A447-AE39F79E4BE0}">
      <dgm:prSet/>
      <dgm:spPr/>
      <dgm:t>
        <a:bodyPr/>
        <a:lstStyle/>
        <a:p>
          <a:endParaRPr lang="ru-RU"/>
        </a:p>
      </dgm:t>
    </dgm:pt>
    <dgm:pt modelId="{9BC7D3A8-5821-C24F-8174-D7DF46B77685}">
      <dgm:prSet/>
      <dgm:spPr/>
      <dgm:t>
        <a:bodyPr/>
        <a:lstStyle/>
        <a:p>
          <a:r>
            <a:rPr lang="en-US"/>
            <a:t>Mapstruct</a:t>
          </a:r>
          <a:endParaRPr lang="ru-RU"/>
        </a:p>
      </dgm:t>
    </dgm:pt>
    <dgm:pt modelId="{C6E13D48-D40C-024A-89DA-F1D8CF291021}" type="parTrans" cxnId="{529A9017-E1F1-834E-966F-0DF8EB6E3139}">
      <dgm:prSet/>
      <dgm:spPr/>
      <dgm:t>
        <a:bodyPr/>
        <a:lstStyle/>
        <a:p>
          <a:endParaRPr lang="ru-RU"/>
        </a:p>
      </dgm:t>
    </dgm:pt>
    <dgm:pt modelId="{CDD4D237-8912-6541-BB5B-3BAA7DD1B3A8}" type="sibTrans" cxnId="{529A9017-E1F1-834E-966F-0DF8EB6E3139}">
      <dgm:prSet/>
      <dgm:spPr/>
      <dgm:t>
        <a:bodyPr/>
        <a:lstStyle/>
        <a:p>
          <a:endParaRPr lang="ru-RU"/>
        </a:p>
      </dgm:t>
    </dgm:pt>
    <dgm:pt modelId="{000E951E-5E43-AD49-927D-2E1703F8F1E8}">
      <dgm:prSet/>
      <dgm:spPr/>
      <dgm:t>
        <a:bodyPr/>
        <a:lstStyle/>
        <a:p>
          <a:r>
            <a:rPr lang="en-US" dirty="0" err="1"/>
            <a:t>Modelmapper</a:t>
          </a:r>
          <a:endParaRPr lang="ru-RU" dirty="0"/>
        </a:p>
      </dgm:t>
    </dgm:pt>
    <dgm:pt modelId="{55CB5C49-4693-7448-9910-2896DAA1DDC6}" type="parTrans" cxnId="{F9DFFFA1-E21D-B848-8C55-DF6F29BD3FA6}">
      <dgm:prSet/>
      <dgm:spPr/>
      <dgm:t>
        <a:bodyPr/>
        <a:lstStyle/>
        <a:p>
          <a:endParaRPr lang="ru-RU"/>
        </a:p>
      </dgm:t>
    </dgm:pt>
    <dgm:pt modelId="{212EC02A-6BE4-3846-BAEA-E2FD5A2BDBAD}" type="sibTrans" cxnId="{F9DFFFA1-E21D-B848-8C55-DF6F29BD3FA6}">
      <dgm:prSet/>
      <dgm:spPr/>
      <dgm:t>
        <a:bodyPr/>
        <a:lstStyle/>
        <a:p>
          <a:endParaRPr lang="ru-RU"/>
        </a:p>
      </dgm:t>
    </dgm:pt>
    <dgm:pt modelId="{924D7584-2EF8-A749-BC7C-9FD073D6177B}" type="pres">
      <dgm:prSet presAssocID="{1951DFDD-7CD2-4B4F-893B-E18E09344A91}" presName="Name0" presStyleCnt="0">
        <dgm:presLayoutVars>
          <dgm:dir/>
          <dgm:animLvl val="lvl"/>
          <dgm:resizeHandles val="exact"/>
        </dgm:presLayoutVars>
      </dgm:prSet>
      <dgm:spPr/>
    </dgm:pt>
    <dgm:pt modelId="{EDB01598-DAF5-B449-8876-99CD75BD6FE3}" type="pres">
      <dgm:prSet presAssocID="{8E9DF253-D167-2746-8046-A45C81B878A9}" presName="composite" presStyleCnt="0"/>
      <dgm:spPr/>
    </dgm:pt>
    <dgm:pt modelId="{3F8385A7-56D3-F043-B903-723E86DEC831}" type="pres">
      <dgm:prSet presAssocID="{8E9DF253-D167-2746-8046-A45C81B878A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11B9A0D-647A-BE46-BE7E-F1150343FE6C}" type="pres">
      <dgm:prSet presAssocID="{8E9DF253-D167-2746-8046-A45C81B878A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29A9017-E1F1-834E-966F-0DF8EB6E3139}" srcId="{8E9DF253-D167-2746-8046-A45C81B878A9}" destId="{9BC7D3A8-5821-C24F-8174-D7DF46B77685}" srcOrd="0" destOrd="0" parTransId="{C6E13D48-D40C-024A-89DA-F1D8CF291021}" sibTransId="{CDD4D237-8912-6541-BB5B-3BAA7DD1B3A8}"/>
    <dgm:cxn modelId="{0C97DD4A-92C4-254A-B62C-1848096E405A}" type="presOf" srcId="{000E951E-5E43-AD49-927D-2E1703F8F1E8}" destId="{311B9A0D-647A-BE46-BE7E-F1150343FE6C}" srcOrd="0" destOrd="1" presId="urn:microsoft.com/office/officeart/2005/8/layout/hList1"/>
    <dgm:cxn modelId="{E0EFB059-64BF-9448-A422-2DA15C0B3550}" type="presOf" srcId="{1951DFDD-7CD2-4B4F-893B-E18E09344A91}" destId="{924D7584-2EF8-A749-BC7C-9FD073D6177B}" srcOrd="0" destOrd="0" presId="urn:microsoft.com/office/officeart/2005/8/layout/hList1"/>
    <dgm:cxn modelId="{83B88769-F0D8-F040-8F71-B0AD0E5EEA12}" type="presOf" srcId="{9BC7D3A8-5821-C24F-8174-D7DF46B77685}" destId="{311B9A0D-647A-BE46-BE7E-F1150343FE6C}" srcOrd="0" destOrd="0" presId="urn:microsoft.com/office/officeart/2005/8/layout/hList1"/>
    <dgm:cxn modelId="{C9A28C97-4D9E-CC4D-BBCB-BF96D5729023}" type="presOf" srcId="{8E9DF253-D167-2746-8046-A45C81B878A9}" destId="{3F8385A7-56D3-F043-B903-723E86DEC831}" srcOrd="0" destOrd="0" presId="urn:microsoft.com/office/officeart/2005/8/layout/hList1"/>
    <dgm:cxn modelId="{F9DFFFA1-E21D-B848-8C55-DF6F29BD3FA6}" srcId="{8E9DF253-D167-2746-8046-A45C81B878A9}" destId="{000E951E-5E43-AD49-927D-2E1703F8F1E8}" srcOrd="1" destOrd="0" parTransId="{55CB5C49-4693-7448-9910-2896DAA1DDC6}" sibTransId="{212EC02A-6BE4-3846-BAEA-E2FD5A2BDBAD}"/>
    <dgm:cxn modelId="{64FBE1F5-AF06-9A4B-A447-AE39F79E4BE0}" srcId="{1951DFDD-7CD2-4B4F-893B-E18E09344A91}" destId="{8E9DF253-D167-2746-8046-A45C81B878A9}" srcOrd="0" destOrd="0" parTransId="{BD12CBDE-9ED7-114A-91B7-7328A4BEF48B}" sibTransId="{F5D424ED-4B18-E44C-8520-DE5BF1000710}"/>
    <dgm:cxn modelId="{9830DB38-000C-FB4F-B353-42C8F7D4E69F}" type="presParOf" srcId="{924D7584-2EF8-A749-BC7C-9FD073D6177B}" destId="{EDB01598-DAF5-B449-8876-99CD75BD6FE3}" srcOrd="0" destOrd="0" presId="urn:microsoft.com/office/officeart/2005/8/layout/hList1"/>
    <dgm:cxn modelId="{13826D21-FDB6-7D44-B5AF-2E1B12F91A55}" type="presParOf" srcId="{EDB01598-DAF5-B449-8876-99CD75BD6FE3}" destId="{3F8385A7-56D3-F043-B903-723E86DEC831}" srcOrd="0" destOrd="0" presId="urn:microsoft.com/office/officeart/2005/8/layout/hList1"/>
    <dgm:cxn modelId="{A102F111-66DF-4D4F-ADF0-B9B5BD00C9C8}" type="presParOf" srcId="{EDB01598-DAF5-B449-8876-99CD75BD6FE3}" destId="{311B9A0D-647A-BE46-BE7E-F1150343FE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8DBF37-87EC-224E-9F05-25994218CF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057137E-63CF-C641-8CB7-D8D98D826C51}">
      <dgm:prSet/>
      <dgm:spPr/>
      <dgm:t>
        <a:bodyPr/>
        <a:lstStyle/>
        <a:p>
          <a:r>
            <a:rPr lang="en-US" dirty="0"/>
            <a:t>Database:</a:t>
          </a:r>
          <a:endParaRPr lang="ru-RU" dirty="0"/>
        </a:p>
      </dgm:t>
    </dgm:pt>
    <dgm:pt modelId="{BD778EC8-54A0-B749-B425-99B31BA356A1}" type="parTrans" cxnId="{40FB3D63-B7E8-6048-A964-452A976A2FE7}">
      <dgm:prSet/>
      <dgm:spPr/>
      <dgm:t>
        <a:bodyPr/>
        <a:lstStyle/>
        <a:p>
          <a:endParaRPr lang="ru-RU"/>
        </a:p>
      </dgm:t>
    </dgm:pt>
    <dgm:pt modelId="{3D2D9DFB-8D75-AD43-9F6F-0C7C4A956F2C}" type="sibTrans" cxnId="{40FB3D63-B7E8-6048-A964-452A976A2FE7}">
      <dgm:prSet/>
      <dgm:spPr/>
      <dgm:t>
        <a:bodyPr/>
        <a:lstStyle/>
        <a:p>
          <a:endParaRPr lang="ru-RU"/>
        </a:p>
      </dgm:t>
    </dgm:pt>
    <dgm:pt modelId="{2A77B198-1C1E-3443-8EA9-E8C1EDC84048}">
      <dgm:prSet/>
      <dgm:spPr/>
      <dgm:t>
        <a:bodyPr/>
        <a:lstStyle/>
        <a:p>
          <a:r>
            <a:rPr lang="en-US" dirty="0"/>
            <a:t>PostgreSQL</a:t>
          </a:r>
          <a:endParaRPr lang="ru-RU" dirty="0"/>
        </a:p>
      </dgm:t>
    </dgm:pt>
    <dgm:pt modelId="{CB40AA79-6DC9-E647-9F0A-F98137180C61}" type="parTrans" cxnId="{A75815EC-12FF-D24B-A19D-4AECC1CD2709}">
      <dgm:prSet/>
      <dgm:spPr/>
      <dgm:t>
        <a:bodyPr/>
        <a:lstStyle/>
        <a:p>
          <a:endParaRPr lang="ru-RU"/>
        </a:p>
      </dgm:t>
    </dgm:pt>
    <dgm:pt modelId="{E78FC23A-C0A7-1647-A386-B23B1CC36193}" type="sibTrans" cxnId="{A75815EC-12FF-D24B-A19D-4AECC1CD2709}">
      <dgm:prSet/>
      <dgm:spPr/>
      <dgm:t>
        <a:bodyPr/>
        <a:lstStyle/>
        <a:p>
          <a:endParaRPr lang="ru-RU"/>
        </a:p>
      </dgm:t>
    </dgm:pt>
    <dgm:pt modelId="{D5D08600-A967-AD4A-BECF-27FC35C6E1BB}">
      <dgm:prSet/>
      <dgm:spPr/>
      <dgm:t>
        <a:bodyPr/>
        <a:lstStyle/>
        <a:p>
          <a:r>
            <a:rPr lang="en-US" dirty="0"/>
            <a:t>H2 database</a:t>
          </a:r>
          <a:endParaRPr lang="ru-RU" dirty="0"/>
        </a:p>
      </dgm:t>
    </dgm:pt>
    <dgm:pt modelId="{B3C4EEE6-645A-574C-A8B9-DC23528A981C}" type="parTrans" cxnId="{D827FDB9-18D2-0546-9C63-C18C6ED8C634}">
      <dgm:prSet/>
      <dgm:spPr/>
      <dgm:t>
        <a:bodyPr/>
        <a:lstStyle/>
        <a:p>
          <a:endParaRPr lang="ru-RU"/>
        </a:p>
      </dgm:t>
    </dgm:pt>
    <dgm:pt modelId="{FCD04685-CE84-2248-8FFD-89780E4288EE}" type="sibTrans" cxnId="{D827FDB9-18D2-0546-9C63-C18C6ED8C634}">
      <dgm:prSet/>
      <dgm:spPr/>
      <dgm:t>
        <a:bodyPr/>
        <a:lstStyle/>
        <a:p>
          <a:endParaRPr lang="ru-RU"/>
        </a:p>
      </dgm:t>
    </dgm:pt>
    <dgm:pt modelId="{FBE299E6-B537-9C4F-B1A6-28C0D0836CA2}">
      <dgm:prSet/>
      <dgm:spPr/>
      <dgm:t>
        <a:bodyPr/>
        <a:lstStyle/>
        <a:p>
          <a:r>
            <a:rPr lang="en-US"/>
            <a:t>Migration Flyway</a:t>
          </a:r>
          <a:endParaRPr lang="ru-RU" dirty="0"/>
        </a:p>
      </dgm:t>
    </dgm:pt>
    <dgm:pt modelId="{2326C342-F55A-454D-95D9-487206F9B3E2}" type="parTrans" cxnId="{C94B174E-848B-A942-89C8-2FDF251D77CF}">
      <dgm:prSet/>
      <dgm:spPr/>
      <dgm:t>
        <a:bodyPr/>
        <a:lstStyle/>
        <a:p>
          <a:endParaRPr lang="ru-RU"/>
        </a:p>
      </dgm:t>
    </dgm:pt>
    <dgm:pt modelId="{0521E237-841C-8D49-9AD4-F4270A2D3C4A}" type="sibTrans" cxnId="{C94B174E-848B-A942-89C8-2FDF251D77CF}">
      <dgm:prSet/>
      <dgm:spPr/>
      <dgm:t>
        <a:bodyPr/>
        <a:lstStyle/>
        <a:p>
          <a:endParaRPr lang="ru-RU"/>
        </a:p>
      </dgm:t>
    </dgm:pt>
    <dgm:pt modelId="{26F2CADE-5DF8-1846-B21E-15F7F421CA60}" type="pres">
      <dgm:prSet presAssocID="{C98DBF37-87EC-224E-9F05-25994218CF46}" presName="Name0" presStyleCnt="0">
        <dgm:presLayoutVars>
          <dgm:dir/>
          <dgm:animLvl val="lvl"/>
          <dgm:resizeHandles val="exact"/>
        </dgm:presLayoutVars>
      </dgm:prSet>
      <dgm:spPr/>
    </dgm:pt>
    <dgm:pt modelId="{2DB08D1F-9FA8-7A41-A400-57475839A1A6}" type="pres">
      <dgm:prSet presAssocID="{5057137E-63CF-C641-8CB7-D8D98D826C51}" presName="composite" presStyleCnt="0"/>
      <dgm:spPr/>
    </dgm:pt>
    <dgm:pt modelId="{585C039B-860E-1247-BC7F-047BEBE0A365}" type="pres">
      <dgm:prSet presAssocID="{5057137E-63CF-C641-8CB7-D8D98D826C5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1E486C4-B3D8-2142-9459-F21CDA488C88}" type="pres">
      <dgm:prSet presAssocID="{5057137E-63CF-C641-8CB7-D8D98D826C5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FEF0D46-CF2F-BE4B-AE95-6D6A268F7878}" type="presOf" srcId="{5057137E-63CF-C641-8CB7-D8D98D826C51}" destId="{585C039B-860E-1247-BC7F-047BEBE0A365}" srcOrd="0" destOrd="0" presId="urn:microsoft.com/office/officeart/2005/8/layout/hList1"/>
    <dgm:cxn modelId="{C94B174E-848B-A942-89C8-2FDF251D77CF}" srcId="{5057137E-63CF-C641-8CB7-D8D98D826C51}" destId="{FBE299E6-B537-9C4F-B1A6-28C0D0836CA2}" srcOrd="2" destOrd="0" parTransId="{2326C342-F55A-454D-95D9-487206F9B3E2}" sibTransId="{0521E237-841C-8D49-9AD4-F4270A2D3C4A}"/>
    <dgm:cxn modelId="{40FB3D63-B7E8-6048-A964-452A976A2FE7}" srcId="{C98DBF37-87EC-224E-9F05-25994218CF46}" destId="{5057137E-63CF-C641-8CB7-D8D98D826C51}" srcOrd="0" destOrd="0" parTransId="{BD778EC8-54A0-B749-B425-99B31BA356A1}" sibTransId="{3D2D9DFB-8D75-AD43-9F6F-0C7C4A956F2C}"/>
    <dgm:cxn modelId="{4D2A017B-3CDA-9D4F-9A64-9CE2CB6B5A35}" type="presOf" srcId="{2A77B198-1C1E-3443-8EA9-E8C1EDC84048}" destId="{51E486C4-B3D8-2142-9459-F21CDA488C88}" srcOrd="0" destOrd="0" presId="urn:microsoft.com/office/officeart/2005/8/layout/hList1"/>
    <dgm:cxn modelId="{D827FDB9-18D2-0546-9C63-C18C6ED8C634}" srcId="{5057137E-63CF-C641-8CB7-D8D98D826C51}" destId="{D5D08600-A967-AD4A-BECF-27FC35C6E1BB}" srcOrd="1" destOrd="0" parTransId="{B3C4EEE6-645A-574C-A8B9-DC23528A981C}" sibTransId="{FCD04685-CE84-2248-8FFD-89780E4288EE}"/>
    <dgm:cxn modelId="{AF9A3BDE-A700-2D4E-AC29-8A0207C87C50}" type="presOf" srcId="{FBE299E6-B537-9C4F-B1A6-28C0D0836CA2}" destId="{51E486C4-B3D8-2142-9459-F21CDA488C88}" srcOrd="0" destOrd="2" presId="urn:microsoft.com/office/officeart/2005/8/layout/hList1"/>
    <dgm:cxn modelId="{D6A87AE7-5145-3040-B50F-EDB096CD2094}" type="presOf" srcId="{D5D08600-A967-AD4A-BECF-27FC35C6E1BB}" destId="{51E486C4-B3D8-2142-9459-F21CDA488C88}" srcOrd="0" destOrd="1" presId="urn:microsoft.com/office/officeart/2005/8/layout/hList1"/>
    <dgm:cxn modelId="{A75815EC-12FF-D24B-A19D-4AECC1CD2709}" srcId="{5057137E-63CF-C641-8CB7-D8D98D826C51}" destId="{2A77B198-1C1E-3443-8EA9-E8C1EDC84048}" srcOrd="0" destOrd="0" parTransId="{CB40AA79-6DC9-E647-9F0A-F98137180C61}" sibTransId="{E78FC23A-C0A7-1647-A386-B23B1CC36193}"/>
    <dgm:cxn modelId="{1B4FF1ED-D6FD-2A4E-ACFD-257E3BBBAA7C}" type="presOf" srcId="{C98DBF37-87EC-224E-9F05-25994218CF46}" destId="{26F2CADE-5DF8-1846-B21E-15F7F421CA60}" srcOrd="0" destOrd="0" presId="urn:microsoft.com/office/officeart/2005/8/layout/hList1"/>
    <dgm:cxn modelId="{D2899ED3-3214-8149-959D-D45B426905EC}" type="presParOf" srcId="{26F2CADE-5DF8-1846-B21E-15F7F421CA60}" destId="{2DB08D1F-9FA8-7A41-A400-57475839A1A6}" srcOrd="0" destOrd="0" presId="urn:microsoft.com/office/officeart/2005/8/layout/hList1"/>
    <dgm:cxn modelId="{AB803EB9-095A-4C4F-A92E-AE268FCE8222}" type="presParOf" srcId="{2DB08D1F-9FA8-7A41-A400-57475839A1A6}" destId="{585C039B-860E-1247-BC7F-047BEBE0A365}" srcOrd="0" destOrd="0" presId="urn:microsoft.com/office/officeart/2005/8/layout/hList1"/>
    <dgm:cxn modelId="{FBDF6778-F177-2A40-ABB1-C939E922AA32}" type="presParOf" srcId="{2DB08D1F-9FA8-7A41-A400-57475839A1A6}" destId="{51E486C4-B3D8-2142-9459-F21CDA488C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0B155E3-6D2B-2549-B2DE-4E78812777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6FB0E5-EB59-2F46-8ADE-A5EC1864CB40}">
      <dgm:prSet/>
      <dgm:spPr/>
      <dgm:t>
        <a:bodyPr/>
        <a:lstStyle/>
        <a:p>
          <a:r>
            <a:rPr lang="en-US" dirty="0"/>
            <a:t>Build project:</a:t>
          </a:r>
          <a:endParaRPr lang="ru-RU" dirty="0"/>
        </a:p>
      </dgm:t>
    </dgm:pt>
    <dgm:pt modelId="{C2718360-46D1-DE48-A760-77B629E0993B}" type="parTrans" cxnId="{6F5F54E1-F7BA-3D4C-B4DE-7406C504F2C2}">
      <dgm:prSet/>
      <dgm:spPr/>
      <dgm:t>
        <a:bodyPr/>
        <a:lstStyle/>
        <a:p>
          <a:endParaRPr lang="ru-RU"/>
        </a:p>
      </dgm:t>
    </dgm:pt>
    <dgm:pt modelId="{4992561B-FF3E-D74E-9276-469D8F849AF2}" type="sibTrans" cxnId="{6F5F54E1-F7BA-3D4C-B4DE-7406C504F2C2}">
      <dgm:prSet/>
      <dgm:spPr/>
      <dgm:t>
        <a:bodyPr/>
        <a:lstStyle/>
        <a:p>
          <a:endParaRPr lang="ru-RU"/>
        </a:p>
      </dgm:t>
    </dgm:pt>
    <dgm:pt modelId="{370C96F1-EC6D-0647-897D-70ACEC44E788}">
      <dgm:prSet/>
      <dgm:spPr/>
      <dgm:t>
        <a:bodyPr/>
        <a:lstStyle/>
        <a:p>
          <a:r>
            <a:rPr lang="en-US" dirty="0"/>
            <a:t>Maven</a:t>
          </a:r>
          <a:endParaRPr lang="ru-RU" dirty="0"/>
        </a:p>
      </dgm:t>
    </dgm:pt>
    <dgm:pt modelId="{FA525F78-ADE6-9040-A2FB-EE7D77386D3F}" type="parTrans" cxnId="{06113C9D-0F6D-1D40-9D46-46659758EEED}">
      <dgm:prSet/>
      <dgm:spPr/>
      <dgm:t>
        <a:bodyPr/>
        <a:lstStyle/>
        <a:p>
          <a:endParaRPr lang="ru-RU"/>
        </a:p>
      </dgm:t>
    </dgm:pt>
    <dgm:pt modelId="{5BC13DCB-269F-9248-B7F8-325A78175B79}" type="sibTrans" cxnId="{06113C9D-0F6D-1D40-9D46-46659758EEED}">
      <dgm:prSet/>
      <dgm:spPr/>
      <dgm:t>
        <a:bodyPr/>
        <a:lstStyle/>
        <a:p>
          <a:endParaRPr lang="ru-RU"/>
        </a:p>
      </dgm:t>
    </dgm:pt>
    <dgm:pt modelId="{0FCAD0C5-56C7-6741-B053-FA53CE3F8951}">
      <dgm:prSet/>
      <dgm:spPr/>
      <dgm:t>
        <a:bodyPr/>
        <a:lstStyle/>
        <a:p>
          <a:r>
            <a:rPr lang="en-US" dirty="0"/>
            <a:t>GitHub repository</a:t>
          </a:r>
          <a:endParaRPr lang="ru-RU" dirty="0"/>
        </a:p>
      </dgm:t>
    </dgm:pt>
    <dgm:pt modelId="{D7E5C414-2269-C244-8DD0-87F861DC63CB}" type="parTrans" cxnId="{F098B862-281D-F84E-9E7D-EEE38D0C25F7}">
      <dgm:prSet/>
      <dgm:spPr/>
      <dgm:t>
        <a:bodyPr/>
        <a:lstStyle/>
        <a:p>
          <a:endParaRPr lang="ru-RU"/>
        </a:p>
      </dgm:t>
    </dgm:pt>
    <dgm:pt modelId="{4151EE2C-B017-A74F-A840-C9B8EC91147B}" type="sibTrans" cxnId="{F098B862-281D-F84E-9E7D-EEE38D0C25F7}">
      <dgm:prSet/>
      <dgm:spPr/>
      <dgm:t>
        <a:bodyPr/>
        <a:lstStyle/>
        <a:p>
          <a:endParaRPr lang="ru-RU"/>
        </a:p>
      </dgm:t>
    </dgm:pt>
    <dgm:pt modelId="{389CA65F-48B7-5C41-986B-5FC4E56CAEB3}" type="pres">
      <dgm:prSet presAssocID="{B0B155E3-6D2B-2549-B2DE-4E78812777B7}" presName="Name0" presStyleCnt="0">
        <dgm:presLayoutVars>
          <dgm:dir/>
          <dgm:animLvl val="lvl"/>
          <dgm:resizeHandles val="exact"/>
        </dgm:presLayoutVars>
      </dgm:prSet>
      <dgm:spPr/>
    </dgm:pt>
    <dgm:pt modelId="{50AA43AF-B4DF-1745-B52D-77B1E4F21FE8}" type="pres">
      <dgm:prSet presAssocID="{B16FB0E5-EB59-2F46-8ADE-A5EC1864CB40}" presName="composite" presStyleCnt="0"/>
      <dgm:spPr/>
    </dgm:pt>
    <dgm:pt modelId="{7F22E86F-D233-0B4B-9834-48E0CCBE2358}" type="pres">
      <dgm:prSet presAssocID="{B16FB0E5-EB59-2F46-8ADE-A5EC1864CB40}" presName="parTx" presStyleLbl="alignNode1" presStyleIdx="0" presStyleCnt="1" custLinFactX="11897" custLinFactY="-7364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0BB029E8-9A74-7C4B-8437-22CB13788ED3}" type="pres">
      <dgm:prSet presAssocID="{B16FB0E5-EB59-2F46-8ADE-A5EC1864CB4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0B62204-9CE3-1B42-8CB7-9D9EAE85FA07}" type="presOf" srcId="{B16FB0E5-EB59-2F46-8ADE-A5EC1864CB40}" destId="{7F22E86F-D233-0B4B-9834-48E0CCBE2358}" srcOrd="0" destOrd="0" presId="urn:microsoft.com/office/officeart/2005/8/layout/hList1"/>
    <dgm:cxn modelId="{0347DE58-24B5-FF41-B8CC-7D2EF8CCF8F4}" type="presOf" srcId="{0FCAD0C5-56C7-6741-B053-FA53CE3F8951}" destId="{0BB029E8-9A74-7C4B-8437-22CB13788ED3}" srcOrd="0" destOrd="1" presId="urn:microsoft.com/office/officeart/2005/8/layout/hList1"/>
    <dgm:cxn modelId="{F098B862-281D-F84E-9E7D-EEE38D0C25F7}" srcId="{B16FB0E5-EB59-2F46-8ADE-A5EC1864CB40}" destId="{0FCAD0C5-56C7-6741-B053-FA53CE3F8951}" srcOrd="1" destOrd="0" parTransId="{D7E5C414-2269-C244-8DD0-87F861DC63CB}" sibTransId="{4151EE2C-B017-A74F-A840-C9B8EC91147B}"/>
    <dgm:cxn modelId="{06113C9D-0F6D-1D40-9D46-46659758EEED}" srcId="{B16FB0E5-EB59-2F46-8ADE-A5EC1864CB40}" destId="{370C96F1-EC6D-0647-897D-70ACEC44E788}" srcOrd="0" destOrd="0" parTransId="{FA525F78-ADE6-9040-A2FB-EE7D77386D3F}" sibTransId="{5BC13DCB-269F-9248-B7F8-325A78175B79}"/>
    <dgm:cxn modelId="{3D9B0ACA-ACA9-6F44-BE44-10DE2E18A9F2}" type="presOf" srcId="{B0B155E3-6D2B-2549-B2DE-4E78812777B7}" destId="{389CA65F-48B7-5C41-986B-5FC4E56CAEB3}" srcOrd="0" destOrd="0" presId="urn:microsoft.com/office/officeart/2005/8/layout/hList1"/>
    <dgm:cxn modelId="{9CFD3CD9-EEDE-A941-BB18-E4AF860C9CF4}" type="presOf" srcId="{370C96F1-EC6D-0647-897D-70ACEC44E788}" destId="{0BB029E8-9A74-7C4B-8437-22CB13788ED3}" srcOrd="0" destOrd="0" presId="urn:microsoft.com/office/officeart/2005/8/layout/hList1"/>
    <dgm:cxn modelId="{6F5F54E1-F7BA-3D4C-B4DE-7406C504F2C2}" srcId="{B0B155E3-6D2B-2549-B2DE-4E78812777B7}" destId="{B16FB0E5-EB59-2F46-8ADE-A5EC1864CB40}" srcOrd="0" destOrd="0" parTransId="{C2718360-46D1-DE48-A760-77B629E0993B}" sibTransId="{4992561B-FF3E-D74E-9276-469D8F849AF2}"/>
    <dgm:cxn modelId="{FEF025C3-1566-4544-8944-8DE799E6A837}" type="presParOf" srcId="{389CA65F-48B7-5C41-986B-5FC4E56CAEB3}" destId="{50AA43AF-B4DF-1745-B52D-77B1E4F21FE8}" srcOrd="0" destOrd="0" presId="urn:microsoft.com/office/officeart/2005/8/layout/hList1"/>
    <dgm:cxn modelId="{146989F6-3E77-E142-8FE4-A33D21B28A32}" type="presParOf" srcId="{50AA43AF-B4DF-1745-B52D-77B1E4F21FE8}" destId="{7F22E86F-D233-0B4B-9834-48E0CCBE2358}" srcOrd="0" destOrd="0" presId="urn:microsoft.com/office/officeart/2005/8/layout/hList1"/>
    <dgm:cxn modelId="{0745C76E-61E4-1742-8AB6-555E7D1A3F9D}" type="presParOf" srcId="{50AA43AF-B4DF-1745-B52D-77B1E4F21FE8}" destId="{0BB029E8-9A74-7C4B-8437-22CB13788E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3A87FE-21B6-5B44-8958-8C2232659A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27521C-272D-9C41-864E-7B446B01706D}">
      <dgm:prSet/>
      <dgm:spPr/>
      <dgm:t>
        <a:bodyPr/>
        <a:lstStyle/>
        <a:p>
          <a:r>
            <a:rPr lang="en-US" dirty="0"/>
            <a:t>Project management:</a:t>
          </a:r>
          <a:endParaRPr lang="ru-RU" dirty="0"/>
        </a:p>
      </dgm:t>
    </dgm:pt>
    <dgm:pt modelId="{D206A27F-4727-1244-ACE5-2B0A75A7E916}" type="parTrans" cxnId="{43B3228F-43FA-F245-8D84-F3A428DC05F3}">
      <dgm:prSet/>
      <dgm:spPr/>
      <dgm:t>
        <a:bodyPr/>
        <a:lstStyle/>
        <a:p>
          <a:endParaRPr lang="ru-RU"/>
        </a:p>
      </dgm:t>
    </dgm:pt>
    <dgm:pt modelId="{D1C522C6-FDD5-B340-9460-01CBA23D6538}" type="sibTrans" cxnId="{43B3228F-43FA-F245-8D84-F3A428DC05F3}">
      <dgm:prSet/>
      <dgm:spPr/>
      <dgm:t>
        <a:bodyPr/>
        <a:lstStyle/>
        <a:p>
          <a:endParaRPr lang="ru-RU"/>
        </a:p>
      </dgm:t>
    </dgm:pt>
    <dgm:pt modelId="{E0244B7A-3457-334E-A557-FAFFB80AE690}">
      <dgm:prSet/>
      <dgm:spPr/>
      <dgm:t>
        <a:bodyPr/>
        <a:lstStyle/>
        <a:p>
          <a:r>
            <a:rPr lang="en-US" dirty="0"/>
            <a:t>Jira</a:t>
          </a:r>
          <a:endParaRPr lang="ru-RU" dirty="0"/>
        </a:p>
      </dgm:t>
    </dgm:pt>
    <dgm:pt modelId="{2E64671A-5FD9-C946-A77A-61BBEB74FF4A}" type="parTrans" cxnId="{955309DD-BCDE-C143-8314-BDC0B402A775}">
      <dgm:prSet/>
      <dgm:spPr/>
      <dgm:t>
        <a:bodyPr/>
        <a:lstStyle/>
        <a:p>
          <a:endParaRPr lang="ru-RU"/>
        </a:p>
      </dgm:t>
    </dgm:pt>
    <dgm:pt modelId="{1320D431-A214-5C48-BA75-48BDD61A250D}" type="sibTrans" cxnId="{955309DD-BCDE-C143-8314-BDC0B402A775}">
      <dgm:prSet/>
      <dgm:spPr/>
      <dgm:t>
        <a:bodyPr/>
        <a:lstStyle/>
        <a:p>
          <a:endParaRPr lang="ru-RU"/>
        </a:p>
      </dgm:t>
    </dgm:pt>
    <dgm:pt modelId="{7088C24D-A009-C543-A699-D248DFE446E7}">
      <dgm:prSet/>
      <dgm:spPr/>
      <dgm:t>
        <a:bodyPr/>
        <a:lstStyle/>
        <a:p>
          <a:r>
            <a:rPr lang="en-US" dirty="0"/>
            <a:t>Trello</a:t>
          </a:r>
          <a:endParaRPr lang="ru-RU" dirty="0"/>
        </a:p>
      </dgm:t>
    </dgm:pt>
    <dgm:pt modelId="{68C3D1D2-D60F-AE44-8E28-B834CCB8D85A}" type="parTrans" cxnId="{D62A8DAE-5D92-8B45-891B-B439B93F32D6}">
      <dgm:prSet/>
      <dgm:spPr/>
      <dgm:t>
        <a:bodyPr/>
        <a:lstStyle/>
        <a:p>
          <a:endParaRPr lang="ru-RU"/>
        </a:p>
      </dgm:t>
    </dgm:pt>
    <dgm:pt modelId="{D54B0E6D-F306-CB43-AC33-8D6406D93C4E}" type="sibTrans" cxnId="{D62A8DAE-5D92-8B45-891B-B439B93F32D6}">
      <dgm:prSet/>
      <dgm:spPr/>
      <dgm:t>
        <a:bodyPr/>
        <a:lstStyle/>
        <a:p>
          <a:endParaRPr lang="ru-RU"/>
        </a:p>
      </dgm:t>
    </dgm:pt>
    <dgm:pt modelId="{C4D33CB6-BDBA-7E4B-B089-3DAD9D7ACBB1}">
      <dgm:prSet/>
      <dgm:spPr/>
      <dgm:t>
        <a:bodyPr/>
        <a:lstStyle/>
        <a:p>
          <a:r>
            <a:rPr lang="en-US"/>
            <a:t>Git</a:t>
          </a:r>
          <a:endParaRPr lang="ru-RU" dirty="0"/>
        </a:p>
      </dgm:t>
    </dgm:pt>
    <dgm:pt modelId="{3BBFDBB5-4F4D-B849-AECD-6C279893B6B0}" type="parTrans" cxnId="{6A0A67D4-C4BE-A54E-8B72-530F429B7C0B}">
      <dgm:prSet/>
      <dgm:spPr/>
      <dgm:t>
        <a:bodyPr/>
        <a:lstStyle/>
        <a:p>
          <a:endParaRPr lang="ru-RU"/>
        </a:p>
      </dgm:t>
    </dgm:pt>
    <dgm:pt modelId="{EF6CFCA4-E58E-5841-9B4D-5B51B1726A1E}" type="sibTrans" cxnId="{6A0A67D4-C4BE-A54E-8B72-530F429B7C0B}">
      <dgm:prSet/>
      <dgm:spPr/>
      <dgm:t>
        <a:bodyPr/>
        <a:lstStyle/>
        <a:p>
          <a:endParaRPr lang="ru-RU"/>
        </a:p>
      </dgm:t>
    </dgm:pt>
    <dgm:pt modelId="{D3DFB006-126B-BB4B-9FD6-3FB2A3FC295E}" type="pres">
      <dgm:prSet presAssocID="{8F3A87FE-21B6-5B44-8958-8C2232659AD3}" presName="Name0" presStyleCnt="0">
        <dgm:presLayoutVars>
          <dgm:dir/>
          <dgm:animLvl val="lvl"/>
          <dgm:resizeHandles val="exact"/>
        </dgm:presLayoutVars>
      </dgm:prSet>
      <dgm:spPr/>
    </dgm:pt>
    <dgm:pt modelId="{EF02C48A-77E8-D646-A6E7-C4045889F931}" type="pres">
      <dgm:prSet presAssocID="{3727521C-272D-9C41-864E-7B446B01706D}" presName="composite" presStyleCnt="0"/>
      <dgm:spPr/>
    </dgm:pt>
    <dgm:pt modelId="{CD2F4F03-67BF-B04E-8EFD-7AB88E988F04}" type="pres">
      <dgm:prSet presAssocID="{3727521C-272D-9C41-864E-7B446B01706D}" presName="parTx" presStyleLbl="alignNode1" presStyleIdx="0" presStyleCnt="1" custLinFactY="-104330" custLinFactNeighborY="-200000">
        <dgm:presLayoutVars>
          <dgm:chMax val="0"/>
          <dgm:chPref val="0"/>
          <dgm:bulletEnabled val="1"/>
        </dgm:presLayoutVars>
      </dgm:prSet>
      <dgm:spPr/>
    </dgm:pt>
    <dgm:pt modelId="{2FB68806-198D-964F-BCB7-B0CC3454889B}" type="pres">
      <dgm:prSet presAssocID="{3727521C-272D-9C41-864E-7B446B01706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6DC1F73-7260-6249-B053-CB3BB68DFB1D}" type="presOf" srcId="{C4D33CB6-BDBA-7E4B-B089-3DAD9D7ACBB1}" destId="{2FB68806-198D-964F-BCB7-B0CC3454889B}" srcOrd="0" destOrd="2" presId="urn:microsoft.com/office/officeart/2005/8/layout/hList1"/>
    <dgm:cxn modelId="{43B3228F-43FA-F245-8D84-F3A428DC05F3}" srcId="{8F3A87FE-21B6-5B44-8958-8C2232659AD3}" destId="{3727521C-272D-9C41-864E-7B446B01706D}" srcOrd="0" destOrd="0" parTransId="{D206A27F-4727-1244-ACE5-2B0A75A7E916}" sibTransId="{D1C522C6-FDD5-B340-9460-01CBA23D6538}"/>
    <dgm:cxn modelId="{D62A8DAE-5D92-8B45-891B-B439B93F32D6}" srcId="{3727521C-272D-9C41-864E-7B446B01706D}" destId="{7088C24D-A009-C543-A699-D248DFE446E7}" srcOrd="1" destOrd="0" parTransId="{68C3D1D2-D60F-AE44-8E28-B834CCB8D85A}" sibTransId="{D54B0E6D-F306-CB43-AC33-8D6406D93C4E}"/>
    <dgm:cxn modelId="{5EDC9DB2-AD3F-3342-8099-D57B2B8F52C9}" type="presOf" srcId="{E0244B7A-3457-334E-A557-FAFFB80AE690}" destId="{2FB68806-198D-964F-BCB7-B0CC3454889B}" srcOrd="0" destOrd="0" presId="urn:microsoft.com/office/officeart/2005/8/layout/hList1"/>
    <dgm:cxn modelId="{22E635CF-20B6-0341-AF7F-DA41D0AAE3D1}" type="presOf" srcId="{3727521C-272D-9C41-864E-7B446B01706D}" destId="{CD2F4F03-67BF-B04E-8EFD-7AB88E988F04}" srcOrd="0" destOrd="0" presId="urn:microsoft.com/office/officeart/2005/8/layout/hList1"/>
    <dgm:cxn modelId="{6A0A67D4-C4BE-A54E-8B72-530F429B7C0B}" srcId="{3727521C-272D-9C41-864E-7B446B01706D}" destId="{C4D33CB6-BDBA-7E4B-B089-3DAD9D7ACBB1}" srcOrd="2" destOrd="0" parTransId="{3BBFDBB5-4F4D-B849-AECD-6C279893B6B0}" sibTransId="{EF6CFCA4-E58E-5841-9B4D-5B51B1726A1E}"/>
    <dgm:cxn modelId="{955309DD-BCDE-C143-8314-BDC0B402A775}" srcId="{3727521C-272D-9C41-864E-7B446B01706D}" destId="{E0244B7A-3457-334E-A557-FAFFB80AE690}" srcOrd="0" destOrd="0" parTransId="{2E64671A-5FD9-C946-A77A-61BBEB74FF4A}" sibTransId="{1320D431-A214-5C48-BA75-48BDD61A250D}"/>
    <dgm:cxn modelId="{AAB027EC-9171-EA4B-8196-7FE58A9287FA}" type="presOf" srcId="{8F3A87FE-21B6-5B44-8958-8C2232659AD3}" destId="{D3DFB006-126B-BB4B-9FD6-3FB2A3FC295E}" srcOrd="0" destOrd="0" presId="urn:microsoft.com/office/officeart/2005/8/layout/hList1"/>
    <dgm:cxn modelId="{6311AAF0-A244-1248-8260-3362615CC19F}" type="presOf" srcId="{7088C24D-A009-C543-A699-D248DFE446E7}" destId="{2FB68806-198D-964F-BCB7-B0CC3454889B}" srcOrd="0" destOrd="1" presId="urn:microsoft.com/office/officeart/2005/8/layout/hList1"/>
    <dgm:cxn modelId="{51B86C3C-74F1-5F45-A2F2-38B752DA3C70}" type="presParOf" srcId="{D3DFB006-126B-BB4B-9FD6-3FB2A3FC295E}" destId="{EF02C48A-77E8-D646-A6E7-C4045889F931}" srcOrd="0" destOrd="0" presId="urn:microsoft.com/office/officeart/2005/8/layout/hList1"/>
    <dgm:cxn modelId="{849AD1A1-BA5B-B14E-9AD0-459215416E4D}" type="presParOf" srcId="{EF02C48A-77E8-D646-A6E7-C4045889F931}" destId="{CD2F4F03-67BF-B04E-8EFD-7AB88E988F04}" srcOrd="0" destOrd="0" presId="urn:microsoft.com/office/officeart/2005/8/layout/hList1"/>
    <dgm:cxn modelId="{B511C993-56F6-D04B-B1AD-7275A67C1F06}" type="presParOf" srcId="{EF02C48A-77E8-D646-A6E7-C4045889F931}" destId="{2FB68806-198D-964F-BCB7-B0CC345488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D9690-4314-DF47-8767-D95D201504E9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FBEFC1-036C-D44F-8458-8C43E82DFB11}">
      <dgm:prSet/>
      <dgm:spPr/>
      <dgm:t>
        <a:bodyPr/>
        <a:lstStyle/>
        <a:p>
          <a:r>
            <a:rPr lang="ru-RU" b="1"/>
            <a:t>Разработчики:</a:t>
          </a:r>
          <a:endParaRPr lang="ru-RU"/>
        </a:p>
      </dgm:t>
    </dgm:pt>
    <dgm:pt modelId="{142E484B-2AF1-D446-9877-C3E4F2BF0E23}" type="parTrans" cxnId="{75568DDC-543E-8A44-A175-99D30BF78504}">
      <dgm:prSet/>
      <dgm:spPr/>
      <dgm:t>
        <a:bodyPr/>
        <a:lstStyle/>
        <a:p>
          <a:endParaRPr lang="ru-RU"/>
        </a:p>
      </dgm:t>
    </dgm:pt>
    <dgm:pt modelId="{86BD4607-434B-5048-9CEA-BA07F344F457}" type="sibTrans" cxnId="{75568DDC-543E-8A44-A175-99D30BF78504}">
      <dgm:prSet/>
      <dgm:spPr/>
      <dgm:t>
        <a:bodyPr/>
        <a:lstStyle/>
        <a:p>
          <a:endParaRPr lang="ru-RU"/>
        </a:p>
      </dgm:t>
    </dgm:pt>
    <dgm:pt modelId="{A59239DF-F4E5-F94F-966F-9F6B72255CA7}">
      <dgm:prSet/>
      <dgm:spPr/>
      <dgm:t>
        <a:bodyPr/>
        <a:lstStyle/>
        <a:p>
          <a:r>
            <a:rPr lang="ru-RU"/>
            <a:t>Алексей Приходько – </a:t>
          </a:r>
          <a:r>
            <a:rPr lang="en-US"/>
            <a:t>Team lead, product manager, backend developer</a:t>
          </a:r>
          <a:endParaRPr lang="ru-RU"/>
        </a:p>
      </dgm:t>
    </dgm:pt>
    <dgm:pt modelId="{FC94AD97-8BF2-414A-A08D-5198A27F06AE}" type="parTrans" cxnId="{336A5C75-8E78-AA46-9BD3-FAAB0DBF71D5}">
      <dgm:prSet/>
      <dgm:spPr/>
      <dgm:t>
        <a:bodyPr/>
        <a:lstStyle/>
        <a:p>
          <a:endParaRPr lang="ru-RU"/>
        </a:p>
      </dgm:t>
    </dgm:pt>
    <dgm:pt modelId="{837E14DA-41C5-E645-A681-0DAF303C4D5A}" type="sibTrans" cxnId="{336A5C75-8E78-AA46-9BD3-FAAB0DBF71D5}">
      <dgm:prSet/>
      <dgm:spPr/>
      <dgm:t>
        <a:bodyPr/>
        <a:lstStyle/>
        <a:p>
          <a:endParaRPr lang="ru-RU"/>
        </a:p>
      </dgm:t>
    </dgm:pt>
    <dgm:pt modelId="{68A1E8AE-30D4-334B-B912-AB062446139D}">
      <dgm:prSet/>
      <dgm:spPr/>
      <dgm:t>
        <a:bodyPr/>
        <a:lstStyle/>
        <a:p>
          <a:r>
            <a:rPr lang="ru-RU"/>
            <a:t>Александр Койносов</a:t>
          </a:r>
          <a:r>
            <a:rPr lang="en-US"/>
            <a:t> – backend and frontend</a:t>
          </a:r>
          <a:endParaRPr lang="ru-RU"/>
        </a:p>
      </dgm:t>
    </dgm:pt>
    <dgm:pt modelId="{8E90B0B5-B3FB-6546-8582-A535EAB4BB5C}" type="parTrans" cxnId="{EDD5A972-9873-B64A-AB06-1FA60ED3912F}">
      <dgm:prSet/>
      <dgm:spPr/>
      <dgm:t>
        <a:bodyPr/>
        <a:lstStyle/>
        <a:p>
          <a:endParaRPr lang="ru-RU"/>
        </a:p>
      </dgm:t>
    </dgm:pt>
    <dgm:pt modelId="{4962ACE5-89FE-A846-B626-C1C27A6CC471}" type="sibTrans" cxnId="{EDD5A972-9873-B64A-AB06-1FA60ED3912F}">
      <dgm:prSet/>
      <dgm:spPr/>
      <dgm:t>
        <a:bodyPr/>
        <a:lstStyle/>
        <a:p>
          <a:endParaRPr lang="ru-RU"/>
        </a:p>
      </dgm:t>
    </dgm:pt>
    <dgm:pt modelId="{B73EB4CA-E81A-8A4B-8AC3-B7CE3C6372E7}">
      <dgm:prSet/>
      <dgm:spPr/>
      <dgm:t>
        <a:bodyPr/>
        <a:lstStyle/>
        <a:p>
          <a:r>
            <a:rPr lang="ru-RU"/>
            <a:t>Павел Бабарицкий</a:t>
          </a:r>
          <a:r>
            <a:rPr lang="en-US"/>
            <a:t> – backend and frontend</a:t>
          </a:r>
          <a:endParaRPr lang="ru-RU"/>
        </a:p>
      </dgm:t>
    </dgm:pt>
    <dgm:pt modelId="{76936116-D66A-7A47-94DC-996FFB952932}" type="parTrans" cxnId="{BDDE3F08-30C8-D544-91C8-A8FAA0602B87}">
      <dgm:prSet/>
      <dgm:spPr/>
      <dgm:t>
        <a:bodyPr/>
        <a:lstStyle/>
        <a:p>
          <a:endParaRPr lang="ru-RU"/>
        </a:p>
      </dgm:t>
    </dgm:pt>
    <dgm:pt modelId="{33A2802E-6D50-6F46-A2C6-68B4C3990117}" type="sibTrans" cxnId="{BDDE3F08-30C8-D544-91C8-A8FAA0602B87}">
      <dgm:prSet/>
      <dgm:spPr/>
      <dgm:t>
        <a:bodyPr/>
        <a:lstStyle/>
        <a:p>
          <a:endParaRPr lang="ru-RU"/>
        </a:p>
      </dgm:t>
    </dgm:pt>
    <dgm:pt modelId="{90DB05D0-C68E-5349-8D23-270824146F93}">
      <dgm:prSet/>
      <dgm:spPr/>
      <dgm:t>
        <a:bodyPr/>
        <a:lstStyle/>
        <a:p>
          <a:r>
            <a:rPr lang="ru-RU"/>
            <a:t>Федор Мур</a:t>
          </a:r>
          <a:r>
            <a:rPr lang="en-US"/>
            <a:t> – backend and frontend</a:t>
          </a:r>
          <a:endParaRPr lang="ru-RU"/>
        </a:p>
      </dgm:t>
    </dgm:pt>
    <dgm:pt modelId="{A306A69A-5C99-E140-878F-1068189B99E6}" type="parTrans" cxnId="{87261201-95C1-1B4F-A71D-5DCB8308B93D}">
      <dgm:prSet/>
      <dgm:spPr/>
      <dgm:t>
        <a:bodyPr/>
        <a:lstStyle/>
        <a:p>
          <a:endParaRPr lang="ru-RU"/>
        </a:p>
      </dgm:t>
    </dgm:pt>
    <dgm:pt modelId="{54BAB673-C8B3-9648-875F-0C82014933A0}" type="sibTrans" cxnId="{87261201-95C1-1B4F-A71D-5DCB8308B93D}">
      <dgm:prSet/>
      <dgm:spPr/>
      <dgm:t>
        <a:bodyPr/>
        <a:lstStyle/>
        <a:p>
          <a:endParaRPr lang="ru-RU"/>
        </a:p>
      </dgm:t>
    </dgm:pt>
    <dgm:pt modelId="{389B0343-939B-924E-8550-7C31ED9BAC9E}" type="pres">
      <dgm:prSet presAssocID="{2A1D9690-4314-DF47-8767-D95D201504E9}" presName="linear" presStyleCnt="0">
        <dgm:presLayoutVars>
          <dgm:dir/>
          <dgm:resizeHandles val="exact"/>
        </dgm:presLayoutVars>
      </dgm:prSet>
      <dgm:spPr/>
    </dgm:pt>
    <dgm:pt modelId="{DEE84811-EA02-2D4B-8D0A-58C472EA3BEB}" type="pres">
      <dgm:prSet presAssocID="{1FFBEFC1-036C-D44F-8458-8C43E82DFB11}" presName="comp" presStyleCnt="0"/>
      <dgm:spPr/>
    </dgm:pt>
    <dgm:pt modelId="{FFC3AB3E-2F83-834C-8041-B3B38611E536}" type="pres">
      <dgm:prSet presAssocID="{1FFBEFC1-036C-D44F-8458-8C43E82DFB11}" presName="box" presStyleLbl="node1" presStyleIdx="0" presStyleCnt="5"/>
      <dgm:spPr/>
    </dgm:pt>
    <dgm:pt modelId="{C82C54A5-701F-F441-A7C4-4157122D2D3A}" type="pres">
      <dgm:prSet presAssocID="{1FFBEFC1-036C-D44F-8458-8C43E82DFB11}" presName="img" presStyleLbl="fgImgPlace1" presStyleIdx="0" presStyleCnt="5" custScaleX="96525" custScaleY="116946"/>
      <dgm:spPr/>
    </dgm:pt>
    <dgm:pt modelId="{18C8AC83-726A-454F-8C00-ABB79EADC260}" type="pres">
      <dgm:prSet presAssocID="{1FFBEFC1-036C-D44F-8458-8C43E82DFB11}" presName="text" presStyleLbl="node1" presStyleIdx="0" presStyleCnt="5">
        <dgm:presLayoutVars>
          <dgm:bulletEnabled val="1"/>
        </dgm:presLayoutVars>
      </dgm:prSet>
      <dgm:spPr/>
    </dgm:pt>
    <dgm:pt modelId="{6A6BB605-C318-BE47-8163-903CBBFA3775}" type="pres">
      <dgm:prSet presAssocID="{86BD4607-434B-5048-9CEA-BA07F344F457}" presName="spacer" presStyleCnt="0"/>
      <dgm:spPr/>
    </dgm:pt>
    <dgm:pt modelId="{FF403CC4-C800-BD4A-A5F7-38892787B706}" type="pres">
      <dgm:prSet presAssocID="{A59239DF-F4E5-F94F-966F-9F6B72255CA7}" presName="comp" presStyleCnt="0"/>
      <dgm:spPr/>
    </dgm:pt>
    <dgm:pt modelId="{D8932837-CA2C-B646-BE11-3571A0C083F4}" type="pres">
      <dgm:prSet presAssocID="{A59239DF-F4E5-F94F-966F-9F6B72255CA7}" presName="box" presStyleLbl="node1" presStyleIdx="1" presStyleCnt="5"/>
      <dgm:spPr/>
    </dgm:pt>
    <dgm:pt modelId="{AA183FC8-7D2E-4545-ADC0-FCE97CE7CF8B}" type="pres">
      <dgm:prSet presAssocID="{A59239DF-F4E5-F94F-966F-9F6B72255CA7}" presName="img" presStyleLbl="fgImgPlace1" presStyleIdx="1" presStyleCnt="5"/>
      <dgm:spPr/>
    </dgm:pt>
    <dgm:pt modelId="{8F784190-201A-8647-9BE2-87517B4DF968}" type="pres">
      <dgm:prSet presAssocID="{A59239DF-F4E5-F94F-966F-9F6B72255CA7}" presName="text" presStyleLbl="node1" presStyleIdx="1" presStyleCnt="5">
        <dgm:presLayoutVars>
          <dgm:bulletEnabled val="1"/>
        </dgm:presLayoutVars>
      </dgm:prSet>
      <dgm:spPr/>
    </dgm:pt>
    <dgm:pt modelId="{77AD9AC5-5896-5E47-8D53-6585C015456F}" type="pres">
      <dgm:prSet presAssocID="{837E14DA-41C5-E645-A681-0DAF303C4D5A}" presName="spacer" presStyleCnt="0"/>
      <dgm:spPr/>
    </dgm:pt>
    <dgm:pt modelId="{BD39E48B-2366-D044-BFA2-38C3ABF57105}" type="pres">
      <dgm:prSet presAssocID="{68A1E8AE-30D4-334B-B912-AB062446139D}" presName="comp" presStyleCnt="0"/>
      <dgm:spPr/>
    </dgm:pt>
    <dgm:pt modelId="{24AB5718-4046-8243-A0C3-078600CE2B04}" type="pres">
      <dgm:prSet presAssocID="{68A1E8AE-30D4-334B-B912-AB062446139D}" presName="box" presStyleLbl="node1" presStyleIdx="2" presStyleCnt="5"/>
      <dgm:spPr/>
    </dgm:pt>
    <dgm:pt modelId="{BDE0E741-73B1-E34C-8376-AC07E8B7BDF3}" type="pres">
      <dgm:prSet presAssocID="{68A1E8AE-30D4-334B-B912-AB062446139D}" presName="img" presStyleLbl="fgImgPlace1" presStyleIdx="2" presStyleCnt="5"/>
      <dgm:spPr/>
    </dgm:pt>
    <dgm:pt modelId="{3416B22D-8F89-0D4F-972B-6B83AC583B18}" type="pres">
      <dgm:prSet presAssocID="{68A1E8AE-30D4-334B-B912-AB062446139D}" presName="text" presStyleLbl="node1" presStyleIdx="2" presStyleCnt="5">
        <dgm:presLayoutVars>
          <dgm:bulletEnabled val="1"/>
        </dgm:presLayoutVars>
      </dgm:prSet>
      <dgm:spPr/>
    </dgm:pt>
    <dgm:pt modelId="{18484BB7-4843-444F-B98C-A2A5CA0EBE38}" type="pres">
      <dgm:prSet presAssocID="{4962ACE5-89FE-A846-B626-C1C27A6CC471}" presName="spacer" presStyleCnt="0"/>
      <dgm:spPr/>
    </dgm:pt>
    <dgm:pt modelId="{41AABA02-E368-D14E-B891-E4E9757268DD}" type="pres">
      <dgm:prSet presAssocID="{B73EB4CA-E81A-8A4B-8AC3-B7CE3C6372E7}" presName="comp" presStyleCnt="0"/>
      <dgm:spPr/>
    </dgm:pt>
    <dgm:pt modelId="{041E87D3-FC49-B540-893A-9D86C89A7AD8}" type="pres">
      <dgm:prSet presAssocID="{B73EB4CA-E81A-8A4B-8AC3-B7CE3C6372E7}" presName="box" presStyleLbl="node1" presStyleIdx="3" presStyleCnt="5"/>
      <dgm:spPr/>
    </dgm:pt>
    <dgm:pt modelId="{E3AE0E0A-D003-D040-B112-0346A90B487B}" type="pres">
      <dgm:prSet presAssocID="{B73EB4CA-E81A-8A4B-8AC3-B7CE3C6372E7}" presName="img" presStyleLbl="fgImgPlace1" presStyleIdx="3" presStyleCnt="5"/>
      <dgm:spPr/>
    </dgm:pt>
    <dgm:pt modelId="{1DEF3CDD-9103-8642-9D25-D90C2123DEDC}" type="pres">
      <dgm:prSet presAssocID="{B73EB4CA-E81A-8A4B-8AC3-B7CE3C6372E7}" presName="text" presStyleLbl="node1" presStyleIdx="3" presStyleCnt="5">
        <dgm:presLayoutVars>
          <dgm:bulletEnabled val="1"/>
        </dgm:presLayoutVars>
      </dgm:prSet>
      <dgm:spPr/>
    </dgm:pt>
    <dgm:pt modelId="{E1EAC036-6C84-064A-B452-3083167B4D49}" type="pres">
      <dgm:prSet presAssocID="{33A2802E-6D50-6F46-A2C6-68B4C3990117}" presName="spacer" presStyleCnt="0"/>
      <dgm:spPr/>
    </dgm:pt>
    <dgm:pt modelId="{A767282D-5D0D-A142-BBBA-9EB722AE372B}" type="pres">
      <dgm:prSet presAssocID="{90DB05D0-C68E-5349-8D23-270824146F93}" presName="comp" presStyleCnt="0"/>
      <dgm:spPr/>
    </dgm:pt>
    <dgm:pt modelId="{E0354A27-0358-9049-B79A-4C2A9282D493}" type="pres">
      <dgm:prSet presAssocID="{90DB05D0-C68E-5349-8D23-270824146F93}" presName="box" presStyleLbl="node1" presStyleIdx="4" presStyleCnt="5"/>
      <dgm:spPr/>
    </dgm:pt>
    <dgm:pt modelId="{8FB69795-D857-7444-B9B3-5D7B8F690CBC}" type="pres">
      <dgm:prSet presAssocID="{90DB05D0-C68E-5349-8D23-270824146F93}" presName="img" presStyleLbl="fgImgPlace1" presStyleIdx="4" presStyleCnt="5"/>
      <dgm:spPr/>
    </dgm:pt>
    <dgm:pt modelId="{3129BB7C-6A52-6B4E-BE01-839555A4B7B1}" type="pres">
      <dgm:prSet presAssocID="{90DB05D0-C68E-5349-8D23-270824146F93}" presName="text" presStyleLbl="node1" presStyleIdx="4" presStyleCnt="5">
        <dgm:presLayoutVars>
          <dgm:bulletEnabled val="1"/>
        </dgm:presLayoutVars>
      </dgm:prSet>
      <dgm:spPr/>
    </dgm:pt>
  </dgm:ptLst>
  <dgm:cxnLst>
    <dgm:cxn modelId="{87261201-95C1-1B4F-A71D-5DCB8308B93D}" srcId="{2A1D9690-4314-DF47-8767-D95D201504E9}" destId="{90DB05D0-C68E-5349-8D23-270824146F93}" srcOrd="4" destOrd="0" parTransId="{A306A69A-5C99-E140-878F-1068189B99E6}" sibTransId="{54BAB673-C8B3-9648-875F-0C82014933A0}"/>
    <dgm:cxn modelId="{BDDE3F08-30C8-D544-91C8-A8FAA0602B87}" srcId="{2A1D9690-4314-DF47-8767-D95D201504E9}" destId="{B73EB4CA-E81A-8A4B-8AC3-B7CE3C6372E7}" srcOrd="3" destOrd="0" parTransId="{76936116-D66A-7A47-94DC-996FFB952932}" sibTransId="{33A2802E-6D50-6F46-A2C6-68B4C3990117}"/>
    <dgm:cxn modelId="{9FBCAF27-2B29-5A4D-A6BC-627ECEF12C6A}" type="presOf" srcId="{68A1E8AE-30D4-334B-B912-AB062446139D}" destId="{24AB5718-4046-8243-A0C3-078600CE2B04}" srcOrd="0" destOrd="0" presId="urn:microsoft.com/office/officeart/2005/8/layout/vList4"/>
    <dgm:cxn modelId="{5DA76240-98EC-3442-926D-CDC9D5166074}" type="presOf" srcId="{A59239DF-F4E5-F94F-966F-9F6B72255CA7}" destId="{D8932837-CA2C-B646-BE11-3571A0C083F4}" srcOrd="0" destOrd="0" presId="urn:microsoft.com/office/officeart/2005/8/layout/vList4"/>
    <dgm:cxn modelId="{93BB8945-D58F-FD46-9F67-90591D89CD9F}" type="presOf" srcId="{B73EB4CA-E81A-8A4B-8AC3-B7CE3C6372E7}" destId="{1DEF3CDD-9103-8642-9D25-D90C2123DEDC}" srcOrd="1" destOrd="0" presId="urn:microsoft.com/office/officeart/2005/8/layout/vList4"/>
    <dgm:cxn modelId="{A6CE4D6B-EA08-104B-8738-5FE7E7604AF9}" type="presOf" srcId="{1FFBEFC1-036C-D44F-8458-8C43E82DFB11}" destId="{18C8AC83-726A-454F-8C00-ABB79EADC260}" srcOrd="1" destOrd="0" presId="urn:microsoft.com/office/officeart/2005/8/layout/vList4"/>
    <dgm:cxn modelId="{EDD5A972-9873-B64A-AB06-1FA60ED3912F}" srcId="{2A1D9690-4314-DF47-8767-D95D201504E9}" destId="{68A1E8AE-30D4-334B-B912-AB062446139D}" srcOrd="2" destOrd="0" parTransId="{8E90B0B5-B3FB-6546-8582-A535EAB4BB5C}" sibTransId="{4962ACE5-89FE-A846-B626-C1C27A6CC471}"/>
    <dgm:cxn modelId="{336A5C75-8E78-AA46-9BD3-FAAB0DBF71D5}" srcId="{2A1D9690-4314-DF47-8767-D95D201504E9}" destId="{A59239DF-F4E5-F94F-966F-9F6B72255CA7}" srcOrd="1" destOrd="0" parTransId="{FC94AD97-8BF2-414A-A08D-5198A27F06AE}" sibTransId="{837E14DA-41C5-E645-A681-0DAF303C4D5A}"/>
    <dgm:cxn modelId="{D7C01999-028D-F04C-B796-9C81E9114BE6}" type="presOf" srcId="{A59239DF-F4E5-F94F-966F-9F6B72255CA7}" destId="{8F784190-201A-8647-9BE2-87517B4DF968}" srcOrd="1" destOrd="0" presId="urn:microsoft.com/office/officeart/2005/8/layout/vList4"/>
    <dgm:cxn modelId="{54968699-3E82-384A-81E1-800DA2C47EF3}" type="presOf" srcId="{B73EB4CA-E81A-8A4B-8AC3-B7CE3C6372E7}" destId="{041E87D3-FC49-B540-893A-9D86C89A7AD8}" srcOrd="0" destOrd="0" presId="urn:microsoft.com/office/officeart/2005/8/layout/vList4"/>
    <dgm:cxn modelId="{E7FADB9D-3C29-E542-BE9D-9C7FAA114B31}" type="presOf" srcId="{1FFBEFC1-036C-D44F-8458-8C43E82DFB11}" destId="{FFC3AB3E-2F83-834C-8041-B3B38611E536}" srcOrd="0" destOrd="0" presId="urn:microsoft.com/office/officeart/2005/8/layout/vList4"/>
    <dgm:cxn modelId="{75568DDC-543E-8A44-A175-99D30BF78504}" srcId="{2A1D9690-4314-DF47-8767-D95D201504E9}" destId="{1FFBEFC1-036C-D44F-8458-8C43E82DFB11}" srcOrd="0" destOrd="0" parTransId="{142E484B-2AF1-D446-9877-C3E4F2BF0E23}" sibTransId="{86BD4607-434B-5048-9CEA-BA07F344F457}"/>
    <dgm:cxn modelId="{C3B702E5-9159-FB40-8D1D-03A90EB3F9ED}" type="presOf" srcId="{90DB05D0-C68E-5349-8D23-270824146F93}" destId="{3129BB7C-6A52-6B4E-BE01-839555A4B7B1}" srcOrd="1" destOrd="0" presId="urn:microsoft.com/office/officeart/2005/8/layout/vList4"/>
    <dgm:cxn modelId="{D9DCA1E9-40FD-6742-96B7-FA798BC6CC57}" type="presOf" srcId="{68A1E8AE-30D4-334B-B912-AB062446139D}" destId="{3416B22D-8F89-0D4F-972B-6B83AC583B18}" srcOrd="1" destOrd="0" presId="urn:microsoft.com/office/officeart/2005/8/layout/vList4"/>
    <dgm:cxn modelId="{5BD170EF-7A23-DB40-A8F0-A311735A5BCB}" type="presOf" srcId="{90DB05D0-C68E-5349-8D23-270824146F93}" destId="{E0354A27-0358-9049-B79A-4C2A9282D493}" srcOrd="0" destOrd="0" presId="urn:microsoft.com/office/officeart/2005/8/layout/vList4"/>
    <dgm:cxn modelId="{2D8709FE-9D1C-E64C-906C-80855DC41202}" type="presOf" srcId="{2A1D9690-4314-DF47-8767-D95D201504E9}" destId="{389B0343-939B-924E-8550-7C31ED9BAC9E}" srcOrd="0" destOrd="0" presId="urn:microsoft.com/office/officeart/2005/8/layout/vList4"/>
    <dgm:cxn modelId="{BF59BA27-62BB-9041-A1A0-15C4989B6592}" type="presParOf" srcId="{389B0343-939B-924E-8550-7C31ED9BAC9E}" destId="{DEE84811-EA02-2D4B-8D0A-58C472EA3BEB}" srcOrd="0" destOrd="0" presId="urn:microsoft.com/office/officeart/2005/8/layout/vList4"/>
    <dgm:cxn modelId="{DB8EED85-95E0-4B48-A4A5-B5BD4B521834}" type="presParOf" srcId="{DEE84811-EA02-2D4B-8D0A-58C472EA3BEB}" destId="{FFC3AB3E-2F83-834C-8041-B3B38611E536}" srcOrd="0" destOrd="0" presId="urn:microsoft.com/office/officeart/2005/8/layout/vList4"/>
    <dgm:cxn modelId="{B610E789-CA10-E449-9D02-12E365A60EC0}" type="presParOf" srcId="{DEE84811-EA02-2D4B-8D0A-58C472EA3BEB}" destId="{C82C54A5-701F-F441-A7C4-4157122D2D3A}" srcOrd="1" destOrd="0" presId="urn:microsoft.com/office/officeart/2005/8/layout/vList4"/>
    <dgm:cxn modelId="{178E68BB-A19E-414A-88CD-AECB20C60F4E}" type="presParOf" srcId="{DEE84811-EA02-2D4B-8D0A-58C472EA3BEB}" destId="{18C8AC83-726A-454F-8C00-ABB79EADC260}" srcOrd="2" destOrd="0" presId="urn:microsoft.com/office/officeart/2005/8/layout/vList4"/>
    <dgm:cxn modelId="{1BB1FAFE-C684-D648-9A73-30AD65B56C93}" type="presParOf" srcId="{389B0343-939B-924E-8550-7C31ED9BAC9E}" destId="{6A6BB605-C318-BE47-8163-903CBBFA3775}" srcOrd="1" destOrd="0" presId="urn:microsoft.com/office/officeart/2005/8/layout/vList4"/>
    <dgm:cxn modelId="{8D871AF9-B32C-B94F-8399-DA86881FA5FA}" type="presParOf" srcId="{389B0343-939B-924E-8550-7C31ED9BAC9E}" destId="{FF403CC4-C800-BD4A-A5F7-38892787B706}" srcOrd="2" destOrd="0" presId="urn:microsoft.com/office/officeart/2005/8/layout/vList4"/>
    <dgm:cxn modelId="{A09153AC-02AA-7549-B9F3-6A64D50163F1}" type="presParOf" srcId="{FF403CC4-C800-BD4A-A5F7-38892787B706}" destId="{D8932837-CA2C-B646-BE11-3571A0C083F4}" srcOrd="0" destOrd="0" presId="urn:microsoft.com/office/officeart/2005/8/layout/vList4"/>
    <dgm:cxn modelId="{BBE25B6C-9ED4-9A44-AAD1-845229BCC2C6}" type="presParOf" srcId="{FF403CC4-C800-BD4A-A5F7-38892787B706}" destId="{AA183FC8-7D2E-4545-ADC0-FCE97CE7CF8B}" srcOrd="1" destOrd="0" presId="urn:microsoft.com/office/officeart/2005/8/layout/vList4"/>
    <dgm:cxn modelId="{B76CA4A5-B483-7947-B1D7-6280B2263E90}" type="presParOf" srcId="{FF403CC4-C800-BD4A-A5F7-38892787B706}" destId="{8F784190-201A-8647-9BE2-87517B4DF968}" srcOrd="2" destOrd="0" presId="urn:microsoft.com/office/officeart/2005/8/layout/vList4"/>
    <dgm:cxn modelId="{7B1B10B3-C87C-5D40-A2C1-5FFE89F31867}" type="presParOf" srcId="{389B0343-939B-924E-8550-7C31ED9BAC9E}" destId="{77AD9AC5-5896-5E47-8D53-6585C015456F}" srcOrd="3" destOrd="0" presId="urn:microsoft.com/office/officeart/2005/8/layout/vList4"/>
    <dgm:cxn modelId="{9D54447F-7FD3-B144-906B-31BABFEF1989}" type="presParOf" srcId="{389B0343-939B-924E-8550-7C31ED9BAC9E}" destId="{BD39E48B-2366-D044-BFA2-38C3ABF57105}" srcOrd="4" destOrd="0" presId="urn:microsoft.com/office/officeart/2005/8/layout/vList4"/>
    <dgm:cxn modelId="{94861002-13B2-9A48-A716-2BB67642B9F0}" type="presParOf" srcId="{BD39E48B-2366-D044-BFA2-38C3ABF57105}" destId="{24AB5718-4046-8243-A0C3-078600CE2B04}" srcOrd="0" destOrd="0" presId="urn:microsoft.com/office/officeart/2005/8/layout/vList4"/>
    <dgm:cxn modelId="{1961C611-ABB0-E649-A805-B1DAF6CD4A80}" type="presParOf" srcId="{BD39E48B-2366-D044-BFA2-38C3ABF57105}" destId="{BDE0E741-73B1-E34C-8376-AC07E8B7BDF3}" srcOrd="1" destOrd="0" presId="urn:microsoft.com/office/officeart/2005/8/layout/vList4"/>
    <dgm:cxn modelId="{5DFC4E95-C2A6-314D-A4D7-0976C844DC27}" type="presParOf" srcId="{BD39E48B-2366-D044-BFA2-38C3ABF57105}" destId="{3416B22D-8F89-0D4F-972B-6B83AC583B18}" srcOrd="2" destOrd="0" presId="urn:microsoft.com/office/officeart/2005/8/layout/vList4"/>
    <dgm:cxn modelId="{5206288A-74F0-F246-9E67-6FBC572FA978}" type="presParOf" srcId="{389B0343-939B-924E-8550-7C31ED9BAC9E}" destId="{18484BB7-4843-444F-B98C-A2A5CA0EBE38}" srcOrd="5" destOrd="0" presId="urn:microsoft.com/office/officeart/2005/8/layout/vList4"/>
    <dgm:cxn modelId="{74420172-80CC-1542-B591-9985C9930A02}" type="presParOf" srcId="{389B0343-939B-924E-8550-7C31ED9BAC9E}" destId="{41AABA02-E368-D14E-B891-E4E9757268DD}" srcOrd="6" destOrd="0" presId="urn:microsoft.com/office/officeart/2005/8/layout/vList4"/>
    <dgm:cxn modelId="{CDAD3188-4082-584B-AD56-E8F0E2A50173}" type="presParOf" srcId="{41AABA02-E368-D14E-B891-E4E9757268DD}" destId="{041E87D3-FC49-B540-893A-9D86C89A7AD8}" srcOrd="0" destOrd="0" presId="urn:microsoft.com/office/officeart/2005/8/layout/vList4"/>
    <dgm:cxn modelId="{06A55D01-3D12-CC4D-AA95-94DB8C4FB64A}" type="presParOf" srcId="{41AABA02-E368-D14E-B891-E4E9757268DD}" destId="{E3AE0E0A-D003-D040-B112-0346A90B487B}" srcOrd="1" destOrd="0" presId="urn:microsoft.com/office/officeart/2005/8/layout/vList4"/>
    <dgm:cxn modelId="{1D0D4500-84C0-974B-957D-5064D842BD4E}" type="presParOf" srcId="{41AABA02-E368-D14E-B891-E4E9757268DD}" destId="{1DEF3CDD-9103-8642-9D25-D90C2123DEDC}" srcOrd="2" destOrd="0" presId="urn:microsoft.com/office/officeart/2005/8/layout/vList4"/>
    <dgm:cxn modelId="{A6AEA28E-4B13-B04D-BCD5-CA713FACABA3}" type="presParOf" srcId="{389B0343-939B-924E-8550-7C31ED9BAC9E}" destId="{E1EAC036-6C84-064A-B452-3083167B4D49}" srcOrd="7" destOrd="0" presId="urn:microsoft.com/office/officeart/2005/8/layout/vList4"/>
    <dgm:cxn modelId="{DC5049C7-B3EE-034B-AEB3-9FFCCCE803CE}" type="presParOf" srcId="{389B0343-939B-924E-8550-7C31ED9BAC9E}" destId="{A767282D-5D0D-A142-BBBA-9EB722AE372B}" srcOrd="8" destOrd="0" presId="urn:microsoft.com/office/officeart/2005/8/layout/vList4"/>
    <dgm:cxn modelId="{A9B18E3B-174D-1B48-8103-18426F1D3498}" type="presParOf" srcId="{A767282D-5D0D-A142-BBBA-9EB722AE372B}" destId="{E0354A27-0358-9049-B79A-4C2A9282D493}" srcOrd="0" destOrd="0" presId="urn:microsoft.com/office/officeart/2005/8/layout/vList4"/>
    <dgm:cxn modelId="{CD69B46D-5FB3-B644-9953-CA6296CAE339}" type="presParOf" srcId="{A767282D-5D0D-A142-BBBA-9EB722AE372B}" destId="{8FB69795-D857-7444-B9B3-5D7B8F690CBC}" srcOrd="1" destOrd="0" presId="urn:microsoft.com/office/officeart/2005/8/layout/vList4"/>
    <dgm:cxn modelId="{F8944A41-DEE7-374D-A29B-0CE611C2CC95}" type="presParOf" srcId="{A767282D-5D0D-A142-BBBA-9EB722AE372B}" destId="{3129BB7C-6A52-6B4E-BE01-839555A4B7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1549D-6779-AD49-84CF-9615A714D3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A238E83-7B45-6C4E-9E6E-71FE1ADFA165}">
      <dgm:prSet custT="1"/>
      <dgm:spPr/>
      <dgm:t>
        <a:bodyPr/>
        <a:lstStyle/>
        <a:p>
          <a:pPr algn="ctr"/>
          <a:r>
            <a:rPr lang="ru-RU" sz="4800" dirty="0"/>
            <a:t>Решение многих задач</a:t>
          </a:r>
          <a:r>
            <a:rPr lang="en-US" sz="4800" dirty="0"/>
            <a:t> </a:t>
          </a:r>
          <a:r>
            <a:rPr lang="ru-RU" sz="4800" dirty="0"/>
            <a:t>строительства в одном сервисе</a:t>
          </a:r>
        </a:p>
      </dgm:t>
    </dgm:pt>
    <dgm:pt modelId="{C7A5FF4B-78F7-A04B-A9AC-3328E6548BBB}" type="parTrans" cxnId="{D01E2478-7754-4949-8714-3702DCA1D63C}">
      <dgm:prSet/>
      <dgm:spPr/>
      <dgm:t>
        <a:bodyPr/>
        <a:lstStyle/>
        <a:p>
          <a:endParaRPr lang="ru-RU"/>
        </a:p>
      </dgm:t>
    </dgm:pt>
    <dgm:pt modelId="{3D047717-F747-8645-BF7C-0326D10B738C}" type="sibTrans" cxnId="{D01E2478-7754-4949-8714-3702DCA1D63C}">
      <dgm:prSet/>
      <dgm:spPr/>
      <dgm:t>
        <a:bodyPr/>
        <a:lstStyle/>
        <a:p>
          <a:endParaRPr lang="ru-RU"/>
        </a:p>
      </dgm:t>
    </dgm:pt>
    <dgm:pt modelId="{54B3C284-53FD-AF4E-BC9D-653B840B7EF0}" type="pres">
      <dgm:prSet presAssocID="{1DC1549D-6779-AD49-84CF-9615A714D3F1}" presName="linear" presStyleCnt="0">
        <dgm:presLayoutVars>
          <dgm:animLvl val="lvl"/>
          <dgm:resizeHandles val="exact"/>
        </dgm:presLayoutVars>
      </dgm:prSet>
      <dgm:spPr/>
    </dgm:pt>
    <dgm:pt modelId="{45EC1208-FFB9-084B-A3AE-A1A5B3BF6D3C}" type="pres">
      <dgm:prSet presAssocID="{6A238E83-7B45-6C4E-9E6E-71FE1ADFA1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156314-4FF1-AD4E-95C5-545C0092972D}" type="presOf" srcId="{1DC1549D-6779-AD49-84CF-9615A714D3F1}" destId="{54B3C284-53FD-AF4E-BC9D-653B840B7EF0}" srcOrd="0" destOrd="0" presId="urn:microsoft.com/office/officeart/2005/8/layout/vList2"/>
    <dgm:cxn modelId="{0F19A659-CE83-5349-A85E-EEDBA9D20EDE}" type="presOf" srcId="{6A238E83-7B45-6C4E-9E6E-71FE1ADFA165}" destId="{45EC1208-FFB9-084B-A3AE-A1A5B3BF6D3C}" srcOrd="0" destOrd="0" presId="urn:microsoft.com/office/officeart/2005/8/layout/vList2"/>
    <dgm:cxn modelId="{D01E2478-7754-4949-8714-3702DCA1D63C}" srcId="{1DC1549D-6779-AD49-84CF-9615A714D3F1}" destId="{6A238E83-7B45-6C4E-9E6E-71FE1ADFA165}" srcOrd="0" destOrd="0" parTransId="{C7A5FF4B-78F7-A04B-A9AC-3328E6548BBB}" sibTransId="{3D047717-F747-8645-BF7C-0326D10B738C}"/>
    <dgm:cxn modelId="{79C9FB69-095F-3F4C-90C8-441026863C2F}" type="presParOf" srcId="{54B3C284-53FD-AF4E-BC9D-653B840B7EF0}" destId="{45EC1208-FFB9-084B-A3AE-A1A5B3BF6D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C4F56-FDA0-C74D-9CCC-34C24DC5890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615A41-25E2-A04F-9CF2-9514A5525B8B}">
      <dgm:prSet/>
      <dgm:spPr/>
      <dgm:t>
        <a:bodyPr/>
        <a:lstStyle/>
        <a:p>
          <a:r>
            <a:rPr lang="ru-RU" dirty="0"/>
            <a:t>Написать смету, подсчитать материалы</a:t>
          </a:r>
        </a:p>
        <a:p>
          <a:r>
            <a:rPr lang="ru-RU" dirty="0"/>
            <a:t>и сроки выполнения работ</a:t>
          </a:r>
        </a:p>
      </dgm:t>
    </dgm:pt>
    <dgm:pt modelId="{1AAC8408-A464-EF40-87E9-59046C9848E3}" type="parTrans" cxnId="{8DD55E01-E118-D241-B0A8-CBF1CC85B4F7}">
      <dgm:prSet/>
      <dgm:spPr/>
      <dgm:t>
        <a:bodyPr/>
        <a:lstStyle/>
        <a:p>
          <a:endParaRPr lang="ru-RU"/>
        </a:p>
      </dgm:t>
    </dgm:pt>
    <dgm:pt modelId="{3D15B5CA-BD5D-1246-AB18-72118874F5DF}" type="sibTrans" cxnId="{8DD55E01-E118-D241-B0A8-CBF1CC85B4F7}">
      <dgm:prSet/>
      <dgm:spPr/>
      <dgm:t>
        <a:bodyPr/>
        <a:lstStyle/>
        <a:p>
          <a:endParaRPr lang="ru-RU"/>
        </a:p>
      </dgm:t>
    </dgm:pt>
    <dgm:pt modelId="{B29862EA-FC65-3844-9FA9-DB674206343B}">
      <dgm:prSet/>
      <dgm:spPr/>
      <dgm:t>
        <a:bodyPr/>
        <a:lstStyle/>
        <a:p>
          <a:r>
            <a:rPr lang="ru-RU" dirty="0"/>
            <a:t>Выбрать надежного подрядчика </a:t>
          </a:r>
        </a:p>
      </dgm:t>
    </dgm:pt>
    <dgm:pt modelId="{17D9DFC2-ABAF-AE4B-A6C1-F107FBA9AF9F}" type="parTrans" cxnId="{8A322ED8-68BC-D24C-84F0-123704E2194E}">
      <dgm:prSet/>
      <dgm:spPr/>
      <dgm:t>
        <a:bodyPr/>
        <a:lstStyle/>
        <a:p>
          <a:endParaRPr lang="ru-RU"/>
        </a:p>
      </dgm:t>
    </dgm:pt>
    <dgm:pt modelId="{37E7E290-7D27-C44B-BD3A-456654961E1D}" type="sibTrans" cxnId="{8A322ED8-68BC-D24C-84F0-123704E2194E}">
      <dgm:prSet/>
      <dgm:spPr/>
      <dgm:t>
        <a:bodyPr/>
        <a:lstStyle/>
        <a:p>
          <a:endParaRPr lang="ru-RU"/>
        </a:p>
      </dgm:t>
    </dgm:pt>
    <dgm:pt modelId="{F1FDD028-2F0B-524C-B17E-47F79CEC6A7B}">
      <dgm:prSet/>
      <dgm:spPr/>
      <dgm:t>
        <a:bodyPr/>
        <a:lstStyle/>
        <a:p>
          <a:r>
            <a:rPr lang="ru-RU" dirty="0"/>
            <a:t>Выбрать надежного заказчика</a:t>
          </a:r>
        </a:p>
      </dgm:t>
    </dgm:pt>
    <dgm:pt modelId="{5BF8E6CB-E3F0-7D46-8C4D-6225AF281DDA}" type="parTrans" cxnId="{84FE3C62-5B0E-5643-902A-1089F8AD27D6}">
      <dgm:prSet/>
      <dgm:spPr/>
      <dgm:t>
        <a:bodyPr/>
        <a:lstStyle/>
        <a:p>
          <a:endParaRPr lang="ru-RU"/>
        </a:p>
      </dgm:t>
    </dgm:pt>
    <dgm:pt modelId="{987C5981-6743-F04B-A5E1-42101D40BDE7}" type="sibTrans" cxnId="{84FE3C62-5B0E-5643-902A-1089F8AD27D6}">
      <dgm:prSet/>
      <dgm:spPr/>
      <dgm:t>
        <a:bodyPr/>
        <a:lstStyle/>
        <a:p>
          <a:endParaRPr lang="ru-RU"/>
        </a:p>
      </dgm:t>
    </dgm:pt>
    <dgm:pt modelId="{B394A56C-5580-1B48-BA40-BE3C5C537633}">
      <dgm:prSet/>
      <dgm:spPr/>
      <dgm:t>
        <a:bodyPr/>
        <a:lstStyle/>
        <a:p>
          <a:r>
            <a:rPr lang="ru-RU" dirty="0"/>
            <a:t>Аналитика цен, заказчиков и исполнителей</a:t>
          </a:r>
        </a:p>
      </dgm:t>
    </dgm:pt>
    <dgm:pt modelId="{E2901BF9-F9E9-A34D-BCE3-B67C9F968E95}" type="parTrans" cxnId="{1FB27E94-C63F-9349-842C-7CE40A0FFBE2}">
      <dgm:prSet/>
      <dgm:spPr/>
      <dgm:t>
        <a:bodyPr/>
        <a:lstStyle/>
        <a:p>
          <a:endParaRPr lang="ru-RU"/>
        </a:p>
      </dgm:t>
    </dgm:pt>
    <dgm:pt modelId="{13FEE50B-2513-E743-9626-68731D172074}" type="sibTrans" cxnId="{1FB27E94-C63F-9349-842C-7CE40A0FFBE2}">
      <dgm:prSet/>
      <dgm:spPr/>
      <dgm:t>
        <a:bodyPr/>
        <a:lstStyle/>
        <a:p>
          <a:endParaRPr lang="ru-RU"/>
        </a:p>
      </dgm:t>
    </dgm:pt>
    <dgm:pt modelId="{534FAB34-DA34-D040-AB4E-099CE08C602C}" type="pres">
      <dgm:prSet presAssocID="{D96C4F56-FDA0-C74D-9CCC-34C24DC58903}" presName="Name0" presStyleCnt="0">
        <dgm:presLayoutVars>
          <dgm:dir/>
          <dgm:resizeHandles val="exact"/>
        </dgm:presLayoutVars>
      </dgm:prSet>
      <dgm:spPr/>
    </dgm:pt>
    <dgm:pt modelId="{E19E7506-E02C-5C40-9655-A7B9EC88A23E}" type="pres">
      <dgm:prSet presAssocID="{D96C4F56-FDA0-C74D-9CCC-34C24DC58903}" presName="fgShape" presStyleLbl="fgShp" presStyleIdx="0" presStyleCnt="1"/>
      <dgm:spPr/>
    </dgm:pt>
    <dgm:pt modelId="{AECD7D4D-3BF4-F24E-B62C-86FEE09887C5}" type="pres">
      <dgm:prSet presAssocID="{D96C4F56-FDA0-C74D-9CCC-34C24DC58903}" presName="linComp" presStyleCnt="0"/>
      <dgm:spPr/>
    </dgm:pt>
    <dgm:pt modelId="{D9118F70-C2CC-6F41-9CA2-901750D2975C}" type="pres">
      <dgm:prSet presAssocID="{99615A41-25E2-A04F-9CF2-9514A5525B8B}" presName="compNode" presStyleCnt="0"/>
      <dgm:spPr/>
    </dgm:pt>
    <dgm:pt modelId="{C012DF81-D6BC-244E-A54F-65EF3385600D}" type="pres">
      <dgm:prSet presAssocID="{99615A41-25E2-A04F-9CF2-9514A5525B8B}" presName="bkgdShape" presStyleLbl="node1" presStyleIdx="0" presStyleCnt="4"/>
      <dgm:spPr/>
    </dgm:pt>
    <dgm:pt modelId="{DB09BB53-F8BA-9647-BE8C-52A21486F155}" type="pres">
      <dgm:prSet presAssocID="{99615A41-25E2-A04F-9CF2-9514A5525B8B}" presName="nodeTx" presStyleLbl="node1" presStyleIdx="0" presStyleCnt="4">
        <dgm:presLayoutVars>
          <dgm:bulletEnabled val="1"/>
        </dgm:presLayoutVars>
      </dgm:prSet>
      <dgm:spPr/>
    </dgm:pt>
    <dgm:pt modelId="{0004EF55-F900-634C-8486-2CF8FC8997CE}" type="pres">
      <dgm:prSet presAssocID="{99615A41-25E2-A04F-9CF2-9514A5525B8B}" presName="invisiNode" presStyleLbl="node1" presStyleIdx="0" presStyleCnt="4"/>
      <dgm:spPr/>
    </dgm:pt>
    <dgm:pt modelId="{77585DB5-1D00-BA4B-A402-0DBF209464E7}" type="pres">
      <dgm:prSet presAssocID="{99615A41-25E2-A04F-9CF2-9514A5525B8B}" presName="imagNode" presStyleLbl="fgImgPlac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2F739C3-9E6E-0941-9BED-75A56AF630EA}" type="pres">
      <dgm:prSet presAssocID="{3D15B5CA-BD5D-1246-AB18-72118874F5DF}" presName="sibTrans" presStyleLbl="sibTrans2D1" presStyleIdx="0" presStyleCnt="0"/>
      <dgm:spPr/>
    </dgm:pt>
    <dgm:pt modelId="{A09A8074-91AA-8845-9E32-5E6F0BF1F347}" type="pres">
      <dgm:prSet presAssocID="{B29862EA-FC65-3844-9FA9-DB674206343B}" presName="compNode" presStyleCnt="0"/>
      <dgm:spPr/>
    </dgm:pt>
    <dgm:pt modelId="{3D7A4936-C027-EA42-8AC6-4881B5B90CD0}" type="pres">
      <dgm:prSet presAssocID="{B29862EA-FC65-3844-9FA9-DB674206343B}" presName="bkgdShape" presStyleLbl="node1" presStyleIdx="1" presStyleCnt="4"/>
      <dgm:spPr/>
    </dgm:pt>
    <dgm:pt modelId="{985B8908-F977-684C-A20A-0D86A01214BD}" type="pres">
      <dgm:prSet presAssocID="{B29862EA-FC65-3844-9FA9-DB674206343B}" presName="nodeTx" presStyleLbl="node1" presStyleIdx="1" presStyleCnt="4">
        <dgm:presLayoutVars>
          <dgm:bulletEnabled val="1"/>
        </dgm:presLayoutVars>
      </dgm:prSet>
      <dgm:spPr/>
    </dgm:pt>
    <dgm:pt modelId="{3B62944F-7632-B64F-B674-D97E3E75E244}" type="pres">
      <dgm:prSet presAssocID="{B29862EA-FC65-3844-9FA9-DB674206343B}" presName="invisiNode" presStyleLbl="node1" presStyleIdx="1" presStyleCnt="4"/>
      <dgm:spPr/>
    </dgm:pt>
    <dgm:pt modelId="{D34D0CFE-839A-254E-87BB-B57B9435B20C}" type="pres">
      <dgm:prSet presAssocID="{B29862EA-FC65-3844-9FA9-DB674206343B}" presName="imagNode" presStyleLbl="fgImgPlace1" presStyleIdx="1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08E887F7-1599-9E45-85D5-07AAB14EC884}" type="pres">
      <dgm:prSet presAssocID="{37E7E290-7D27-C44B-BD3A-456654961E1D}" presName="sibTrans" presStyleLbl="sibTrans2D1" presStyleIdx="0" presStyleCnt="0"/>
      <dgm:spPr/>
    </dgm:pt>
    <dgm:pt modelId="{1BC5D6D4-C159-404A-A4F9-857ACEF7A413}" type="pres">
      <dgm:prSet presAssocID="{F1FDD028-2F0B-524C-B17E-47F79CEC6A7B}" presName="compNode" presStyleCnt="0"/>
      <dgm:spPr/>
    </dgm:pt>
    <dgm:pt modelId="{94C5367B-2A5F-2640-A767-F21AFCE7FD50}" type="pres">
      <dgm:prSet presAssocID="{F1FDD028-2F0B-524C-B17E-47F79CEC6A7B}" presName="bkgdShape" presStyleLbl="node1" presStyleIdx="2" presStyleCnt="4"/>
      <dgm:spPr/>
    </dgm:pt>
    <dgm:pt modelId="{69895486-9A48-4A4E-8300-A175F8F83D5A}" type="pres">
      <dgm:prSet presAssocID="{F1FDD028-2F0B-524C-B17E-47F79CEC6A7B}" presName="nodeTx" presStyleLbl="node1" presStyleIdx="2" presStyleCnt="4">
        <dgm:presLayoutVars>
          <dgm:bulletEnabled val="1"/>
        </dgm:presLayoutVars>
      </dgm:prSet>
      <dgm:spPr/>
    </dgm:pt>
    <dgm:pt modelId="{75E40393-B0BC-2648-9AF8-72048154E2B7}" type="pres">
      <dgm:prSet presAssocID="{F1FDD028-2F0B-524C-B17E-47F79CEC6A7B}" presName="invisiNode" presStyleLbl="node1" presStyleIdx="2" presStyleCnt="4"/>
      <dgm:spPr/>
    </dgm:pt>
    <dgm:pt modelId="{70BD2812-5AAA-6846-86F2-CCEE4D8C87E6}" type="pres">
      <dgm:prSet presAssocID="{F1FDD028-2F0B-524C-B17E-47F79CEC6A7B}" presName="imagNode" presStyleLbl="fgImgPlace1" presStyleIdx="2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9A278B91-95AC-BC4F-8341-36C0A8A9134A}" type="pres">
      <dgm:prSet presAssocID="{987C5981-6743-F04B-A5E1-42101D40BDE7}" presName="sibTrans" presStyleLbl="sibTrans2D1" presStyleIdx="0" presStyleCnt="0"/>
      <dgm:spPr/>
    </dgm:pt>
    <dgm:pt modelId="{F85269E6-0A54-8E4A-A455-75C2BD4BEB5F}" type="pres">
      <dgm:prSet presAssocID="{B394A56C-5580-1B48-BA40-BE3C5C537633}" presName="compNode" presStyleCnt="0"/>
      <dgm:spPr/>
    </dgm:pt>
    <dgm:pt modelId="{CF75DB69-6717-C34F-AF46-66B386403FEC}" type="pres">
      <dgm:prSet presAssocID="{B394A56C-5580-1B48-BA40-BE3C5C537633}" presName="bkgdShape" presStyleLbl="node1" presStyleIdx="3" presStyleCnt="4"/>
      <dgm:spPr/>
    </dgm:pt>
    <dgm:pt modelId="{E60FEA5B-8186-8345-9D4C-32EBB9D9D290}" type="pres">
      <dgm:prSet presAssocID="{B394A56C-5580-1B48-BA40-BE3C5C537633}" presName="nodeTx" presStyleLbl="node1" presStyleIdx="3" presStyleCnt="4">
        <dgm:presLayoutVars>
          <dgm:bulletEnabled val="1"/>
        </dgm:presLayoutVars>
      </dgm:prSet>
      <dgm:spPr/>
    </dgm:pt>
    <dgm:pt modelId="{3D3875AE-E084-4343-96FD-255292A1AA18}" type="pres">
      <dgm:prSet presAssocID="{B394A56C-5580-1B48-BA40-BE3C5C537633}" presName="invisiNode" presStyleLbl="node1" presStyleIdx="3" presStyleCnt="4"/>
      <dgm:spPr/>
    </dgm:pt>
    <dgm:pt modelId="{17BD84EE-4F49-9144-ACC8-6247C6DF22F5}" type="pres">
      <dgm:prSet presAssocID="{B394A56C-5580-1B48-BA40-BE3C5C537633}" presName="imagNode" presStyleLbl="fgImgPlace1" presStyleIdx="3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DD55E01-E118-D241-B0A8-CBF1CC85B4F7}" srcId="{D96C4F56-FDA0-C74D-9CCC-34C24DC58903}" destId="{99615A41-25E2-A04F-9CF2-9514A5525B8B}" srcOrd="0" destOrd="0" parTransId="{1AAC8408-A464-EF40-87E9-59046C9848E3}" sibTransId="{3D15B5CA-BD5D-1246-AB18-72118874F5DF}"/>
    <dgm:cxn modelId="{B06BF82F-757F-174C-AE88-A846F315A529}" type="presOf" srcId="{D96C4F56-FDA0-C74D-9CCC-34C24DC58903}" destId="{534FAB34-DA34-D040-AB4E-099CE08C602C}" srcOrd="0" destOrd="0" presId="urn:microsoft.com/office/officeart/2005/8/layout/hList7"/>
    <dgm:cxn modelId="{495AA33F-A558-9949-89CF-6B021858AA38}" type="presOf" srcId="{B29862EA-FC65-3844-9FA9-DB674206343B}" destId="{3D7A4936-C027-EA42-8AC6-4881B5B90CD0}" srcOrd="0" destOrd="0" presId="urn:microsoft.com/office/officeart/2005/8/layout/hList7"/>
    <dgm:cxn modelId="{147B5042-0549-C64A-BAB3-645681F070A3}" type="presOf" srcId="{987C5981-6743-F04B-A5E1-42101D40BDE7}" destId="{9A278B91-95AC-BC4F-8341-36C0A8A9134A}" srcOrd="0" destOrd="0" presId="urn:microsoft.com/office/officeart/2005/8/layout/hList7"/>
    <dgm:cxn modelId="{91FB1545-B78E-304F-91C9-E177F75053DE}" type="presOf" srcId="{B394A56C-5580-1B48-BA40-BE3C5C537633}" destId="{E60FEA5B-8186-8345-9D4C-32EBB9D9D290}" srcOrd="1" destOrd="0" presId="urn:microsoft.com/office/officeart/2005/8/layout/hList7"/>
    <dgm:cxn modelId="{AD3C6F4F-0C9D-2C44-9047-E6CDF0B70B2B}" type="presOf" srcId="{99615A41-25E2-A04F-9CF2-9514A5525B8B}" destId="{DB09BB53-F8BA-9647-BE8C-52A21486F155}" srcOrd="1" destOrd="0" presId="urn:microsoft.com/office/officeart/2005/8/layout/hList7"/>
    <dgm:cxn modelId="{84FE3C62-5B0E-5643-902A-1089F8AD27D6}" srcId="{D96C4F56-FDA0-C74D-9CCC-34C24DC58903}" destId="{F1FDD028-2F0B-524C-B17E-47F79CEC6A7B}" srcOrd="2" destOrd="0" parTransId="{5BF8E6CB-E3F0-7D46-8C4D-6225AF281DDA}" sibTransId="{987C5981-6743-F04B-A5E1-42101D40BDE7}"/>
    <dgm:cxn modelId="{F0EB2F67-5927-344D-9C29-1EB13DAE7FBF}" type="presOf" srcId="{3D15B5CA-BD5D-1246-AB18-72118874F5DF}" destId="{C2F739C3-9E6E-0941-9BED-75A56AF630EA}" srcOrd="0" destOrd="0" presId="urn:microsoft.com/office/officeart/2005/8/layout/hList7"/>
    <dgm:cxn modelId="{5869BB76-9A19-F348-965C-34F822AE3E61}" type="presOf" srcId="{37E7E290-7D27-C44B-BD3A-456654961E1D}" destId="{08E887F7-1599-9E45-85D5-07AAB14EC884}" srcOrd="0" destOrd="0" presId="urn:microsoft.com/office/officeart/2005/8/layout/hList7"/>
    <dgm:cxn modelId="{08A4F77D-17DB-F544-9097-5EA3E9E35DD4}" type="presOf" srcId="{B394A56C-5580-1B48-BA40-BE3C5C537633}" destId="{CF75DB69-6717-C34F-AF46-66B386403FEC}" srcOrd="0" destOrd="0" presId="urn:microsoft.com/office/officeart/2005/8/layout/hList7"/>
    <dgm:cxn modelId="{B743C47F-F44E-514D-88E9-FB2F3E30C832}" type="presOf" srcId="{99615A41-25E2-A04F-9CF2-9514A5525B8B}" destId="{C012DF81-D6BC-244E-A54F-65EF3385600D}" srcOrd="0" destOrd="0" presId="urn:microsoft.com/office/officeart/2005/8/layout/hList7"/>
    <dgm:cxn modelId="{038E4288-288C-D344-96A3-641118C46CB0}" type="presOf" srcId="{F1FDD028-2F0B-524C-B17E-47F79CEC6A7B}" destId="{69895486-9A48-4A4E-8300-A175F8F83D5A}" srcOrd="1" destOrd="0" presId="urn:microsoft.com/office/officeart/2005/8/layout/hList7"/>
    <dgm:cxn modelId="{999DE490-1170-7F4F-ACB5-9B259915A891}" type="presOf" srcId="{F1FDD028-2F0B-524C-B17E-47F79CEC6A7B}" destId="{94C5367B-2A5F-2640-A767-F21AFCE7FD50}" srcOrd="0" destOrd="0" presId="urn:microsoft.com/office/officeart/2005/8/layout/hList7"/>
    <dgm:cxn modelId="{1FB27E94-C63F-9349-842C-7CE40A0FFBE2}" srcId="{D96C4F56-FDA0-C74D-9CCC-34C24DC58903}" destId="{B394A56C-5580-1B48-BA40-BE3C5C537633}" srcOrd="3" destOrd="0" parTransId="{E2901BF9-F9E9-A34D-BCE3-B67C9F968E95}" sibTransId="{13FEE50B-2513-E743-9626-68731D172074}"/>
    <dgm:cxn modelId="{8A322ED8-68BC-D24C-84F0-123704E2194E}" srcId="{D96C4F56-FDA0-C74D-9CCC-34C24DC58903}" destId="{B29862EA-FC65-3844-9FA9-DB674206343B}" srcOrd="1" destOrd="0" parTransId="{17D9DFC2-ABAF-AE4B-A6C1-F107FBA9AF9F}" sibTransId="{37E7E290-7D27-C44B-BD3A-456654961E1D}"/>
    <dgm:cxn modelId="{D24751E4-30FC-614E-8DFE-B3DB3536C37F}" type="presOf" srcId="{B29862EA-FC65-3844-9FA9-DB674206343B}" destId="{985B8908-F977-684C-A20A-0D86A01214BD}" srcOrd="1" destOrd="0" presId="urn:microsoft.com/office/officeart/2005/8/layout/hList7"/>
    <dgm:cxn modelId="{F9DA5C02-BD68-8145-91E2-0CB3F7E438B7}" type="presParOf" srcId="{534FAB34-DA34-D040-AB4E-099CE08C602C}" destId="{E19E7506-E02C-5C40-9655-A7B9EC88A23E}" srcOrd="0" destOrd="0" presId="urn:microsoft.com/office/officeart/2005/8/layout/hList7"/>
    <dgm:cxn modelId="{C9FE5862-A5A9-164D-BF58-0EF483034409}" type="presParOf" srcId="{534FAB34-DA34-D040-AB4E-099CE08C602C}" destId="{AECD7D4D-3BF4-F24E-B62C-86FEE09887C5}" srcOrd="1" destOrd="0" presId="urn:microsoft.com/office/officeart/2005/8/layout/hList7"/>
    <dgm:cxn modelId="{74CDD7CB-44E7-AE42-B2F1-C4BE93C0F7B3}" type="presParOf" srcId="{AECD7D4D-3BF4-F24E-B62C-86FEE09887C5}" destId="{D9118F70-C2CC-6F41-9CA2-901750D2975C}" srcOrd="0" destOrd="0" presId="urn:microsoft.com/office/officeart/2005/8/layout/hList7"/>
    <dgm:cxn modelId="{D51B743A-1381-FC4D-9E95-CBE093E0F00A}" type="presParOf" srcId="{D9118F70-C2CC-6F41-9CA2-901750D2975C}" destId="{C012DF81-D6BC-244E-A54F-65EF3385600D}" srcOrd="0" destOrd="0" presId="urn:microsoft.com/office/officeart/2005/8/layout/hList7"/>
    <dgm:cxn modelId="{B5F20673-C91D-214D-9EA1-5FDE238AD040}" type="presParOf" srcId="{D9118F70-C2CC-6F41-9CA2-901750D2975C}" destId="{DB09BB53-F8BA-9647-BE8C-52A21486F155}" srcOrd="1" destOrd="0" presId="urn:microsoft.com/office/officeart/2005/8/layout/hList7"/>
    <dgm:cxn modelId="{21BAFA65-1A8D-F840-A192-9EF358E86EB4}" type="presParOf" srcId="{D9118F70-C2CC-6F41-9CA2-901750D2975C}" destId="{0004EF55-F900-634C-8486-2CF8FC8997CE}" srcOrd="2" destOrd="0" presId="urn:microsoft.com/office/officeart/2005/8/layout/hList7"/>
    <dgm:cxn modelId="{15058AA4-A7E4-3B4F-96DA-075DA2DF2223}" type="presParOf" srcId="{D9118F70-C2CC-6F41-9CA2-901750D2975C}" destId="{77585DB5-1D00-BA4B-A402-0DBF209464E7}" srcOrd="3" destOrd="0" presId="urn:microsoft.com/office/officeart/2005/8/layout/hList7"/>
    <dgm:cxn modelId="{31F353EF-6787-F14C-9A5B-B1FED3661F3F}" type="presParOf" srcId="{AECD7D4D-3BF4-F24E-B62C-86FEE09887C5}" destId="{C2F739C3-9E6E-0941-9BED-75A56AF630EA}" srcOrd="1" destOrd="0" presId="urn:microsoft.com/office/officeart/2005/8/layout/hList7"/>
    <dgm:cxn modelId="{C3108290-E4BB-4A43-9FA1-9A941745361E}" type="presParOf" srcId="{AECD7D4D-3BF4-F24E-B62C-86FEE09887C5}" destId="{A09A8074-91AA-8845-9E32-5E6F0BF1F347}" srcOrd="2" destOrd="0" presId="urn:microsoft.com/office/officeart/2005/8/layout/hList7"/>
    <dgm:cxn modelId="{E44BB5FF-B323-6149-9047-839F84F6A191}" type="presParOf" srcId="{A09A8074-91AA-8845-9E32-5E6F0BF1F347}" destId="{3D7A4936-C027-EA42-8AC6-4881B5B90CD0}" srcOrd="0" destOrd="0" presId="urn:microsoft.com/office/officeart/2005/8/layout/hList7"/>
    <dgm:cxn modelId="{9A85C514-E2D9-BA4B-96E9-793EA36C20F5}" type="presParOf" srcId="{A09A8074-91AA-8845-9E32-5E6F0BF1F347}" destId="{985B8908-F977-684C-A20A-0D86A01214BD}" srcOrd="1" destOrd="0" presId="urn:microsoft.com/office/officeart/2005/8/layout/hList7"/>
    <dgm:cxn modelId="{270CBDEE-C793-6743-B6EF-6C2952C3B788}" type="presParOf" srcId="{A09A8074-91AA-8845-9E32-5E6F0BF1F347}" destId="{3B62944F-7632-B64F-B674-D97E3E75E244}" srcOrd="2" destOrd="0" presId="urn:microsoft.com/office/officeart/2005/8/layout/hList7"/>
    <dgm:cxn modelId="{3AE8A3D0-F46A-FD4D-80B8-7201D18097AB}" type="presParOf" srcId="{A09A8074-91AA-8845-9E32-5E6F0BF1F347}" destId="{D34D0CFE-839A-254E-87BB-B57B9435B20C}" srcOrd="3" destOrd="0" presId="urn:microsoft.com/office/officeart/2005/8/layout/hList7"/>
    <dgm:cxn modelId="{CF1A0F82-F109-0E44-B587-5A7FB9C46C77}" type="presParOf" srcId="{AECD7D4D-3BF4-F24E-B62C-86FEE09887C5}" destId="{08E887F7-1599-9E45-85D5-07AAB14EC884}" srcOrd="3" destOrd="0" presId="urn:microsoft.com/office/officeart/2005/8/layout/hList7"/>
    <dgm:cxn modelId="{DC747063-413E-6E4A-BD5F-3E159139A8FA}" type="presParOf" srcId="{AECD7D4D-3BF4-F24E-B62C-86FEE09887C5}" destId="{1BC5D6D4-C159-404A-A4F9-857ACEF7A413}" srcOrd="4" destOrd="0" presId="urn:microsoft.com/office/officeart/2005/8/layout/hList7"/>
    <dgm:cxn modelId="{BA450454-87D8-B34D-B523-B7E22F318186}" type="presParOf" srcId="{1BC5D6D4-C159-404A-A4F9-857ACEF7A413}" destId="{94C5367B-2A5F-2640-A767-F21AFCE7FD50}" srcOrd="0" destOrd="0" presId="urn:microsoft.com/office/officeart/2005/8/layout/hList7"/>
    <dgm:cxn modelId="{42C09642-3BAA-9D44-82E6-5A6082A7AF04}" type="presParOf" srcId="{1BC5D6D4-C159-404A-A4F9-857ACEF7A413}" destId="{69895486-9A48-4A4E-8300-A175F8F83D5A}" srcOrd="1" destOrd="0" presId="urn:microsoft.com/office/officeart/2005/8/layout/hList7"/>
    <dgm:cxn modelId="{53EBDF45-4798-164B-A8CC-AE8E5236F6E7}" type="presParOf" srcId="{1BC5D6D4-C159-404A-A4F9-857ACEF7A413}" destId="{75E40393-B0BC-2648-9AF8-72048154E2B7}" srcOrd="2" destOrd="0" presId="urn:microsoft.com/office/officeart/2005/8/layout/hList7"/>
    <dgm:cxn modelId="{0B8E3C36-7E6C-884F-8900-9339117F2B11}" type="presParOf" srcId="{1BC5D6D4-C159-404A-A4F9-857ACEF7A413}" destId="{70BD2812-5AAA-6846-86F2-CCEE4D8C87E6}" srcOrd="3" destOrd="0" presId="urn:microsoft.com/office/officeart/2005/8/layout/hList7"/>
    <dgm:cxn modelId="{474DBDDA-8D92-C347-A9AC-65669DEE406C}" type="presParOf" srcId="{AECD7D4D-3BF4-F24E-B62C-86FEE09887C5}" destId="{9A278B91-95AC-BC4F-8341-36C0A8A9134A}" srcOrd="5" destOrd="0" presId="urn:microsoft.com/office/officeart/2005/8/layout/hList7"/>
    <dgm:cxn modelId="{BC63DFBA-3409-FB43-B5EF-538EB122D806}" type="presParOf" srcId="{AECD7D4D-3BF4-F24E-B62C-86FEE09887C5}" destId="{F85269E6-0A54-8E4A-A455-75C2BD4BEB5F}" srcOrd="6" destOrd="0" presId="urn:microsoft.com/office/officeart/2005/8/layout/hList7"/>
    <dgm:cxn modelId="{72B4AA8A-6A02-694F-83FA-E61E122B007F}" type="presParOf" srcId="{F85269E6-0A54-8E4A-A455-75C2BD4BEB5F}" destId="{CF75DB69-6717-C34F-AF46-66B386403FEC}" srcOrd="0" destOrd="0" presId="urn:microsoft.com/office/officeart/2005/8/layout/hList7"/>
    <dgm:cxn modelId="{DF377589-16F4-C242-9673-59387580F273}" type="presParOf" srcId="{F85269E6-0A54-8E4A-A455-75C2BD4BEB5F}" destId="{E60FEA5B-8186-8345-9D4C-32EBB9D9D290}" srcOrd="1" destOrd="0" presId="urn:microsoft.com/office/officeart/2005/8/layout/hList7"/>
    <dgm:cxn modelId="{C127B758-CF7F-B14B-A279-3AEA68611201}" type="presParOf" srcId="{F85269E6-0A54-8E4A-A455-75C2BD4BEB5F}" destId="{3D3875AE-E084-4343-96FD-255292A1AA18}" srcOrd="2" destOrd="0" presId="urn:microsoft.com/office/officeart/2005/8/layout/hList7"/>
    <dgm:cxn modelId="{11853D17-63E3-824B-8348-D7F4C1EAE941}" type="presParOf" srcId="{F85269E6-0A54-8E4A-A455-75C2BD4BEB5F}" destId="{17BD84EE-4F49-9144-ACC8-6247C6DF22F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571639-6B30-0E4B-98C0-F9A4449C4BA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855DC2-0102-4B40-B853-56A279073827}">
      <dgm:prSet/>
      <dgm:spPr/>
      <dgm:t>
        <a:bodyPr/>
        <a:lstStyle/>
        <a:p>
          <a:r>
            <a:rPr lang="ru-RU" b="1" dirty="0"/>
            <a:t>Нужно написать смету</a:t>
          </a:r>
          <a:r>
            <a:rPr lang="en-US" b="1" dirty="0"/>
            <a:t>:</a:t>
          </a:r>
          <a:r>
            <a:rPr lang="en-US" dirty="0"/>
            <a:t> </a:t>
          </a:r>
          <a:r>
            <a:rPr lang="ru-RU" dirty="0"/>
            <a:t>Какая реальная цена специализированного подрядчика на рынке</a:t>
          </a:r>
        </a:p>
      </dgm:t>
    </dgm:pt>
    <dgm:pt modelId="{1B8276C2-3F98-564A-8BBA-B57CA76EA5B1}" type="parTrans" cxnId="{0F22DBD4-5E91-6F46-A42B-ECCAA4D1A5F4}">
      <dgm:prSet/>
      <dgm:spPr/>
      <dgm:t>
        <a:bodyPr/>
        <a:lstStyle/>
        <a:p>
          <a:endParaRPr lang="ru-RU"/>
        </a:p>
      </dgm:t>
    </dgm:pt>
    <dgm:pt modelId="{38A7733E-A764-C744-A1C3-CDCDD813615D}" type="sibTrans" cxnId="{0F22DBD4-5E91-6F46-A42B-ECCAA4D1A5F4}">
      <dgm:prSet/>
      <dgm:spPr/>
      <dgm:t>
        <a:bodyPr/>
        <a:lstStyle/>
        <a:p>
          <a:endParaRPr lang="ru-RU"/>
        </a:p>
      </dgm:t>
    </dgm:pt>
    <dgm:pt modelId="{BF5F2DA1-BEA7-B541-8B9A-F129FC3466C5}">
      <dgm:prSet/>
      <dgm:spPr/>
      <dgm:t>
        <a:bodyPr/>
        <a:lstStyle/>
        <a:p>
          <a:r>
            <a:rPr lang="ru-RU" b="1"/>
            <a:t>Нужно объявить тендер:</a:t>
          </a:r>
          <a:r>
            <a:rPr lang="ru-RU"/>
            <a:t> мне нужен квалифицированный подрячик по ремонту или строительству коттеджей</a:t>
          </a:r>
        </a:p>
      </dgm:t>
    </dgm:pt>
    <dgm:pt modelId="{C97ABEE1-269C-2D40-AE17-C2FFBE823175}" type="parTrans" cxnId="{6B490DC9-75DC-4741-A0DB-61F0990715EA}">
      <dgm:prSet/>
      <dgm:spPr/>
      <dgm:t>
        <a:bodyPr/>
        <a:lstStyle/>
        <a:p>
          <a:endParaRPr lang="ru-RU"/>
        </a:p>
      </dgm:t>
    </dgm:pt>
    <dgm:pt modelId="{B21F247A-4541-BE44-A855-35F69B9A1499}" type="sibTrans" cxnId="{6B490DC9-75DC-4741-A0DB-61F0990715EA}">
      <dgm:prSet/>
      <dgm:spPr/>
      <dgm:t>
        <a:bodyPr/>
        <a:lstStyle/>
        <a:p>
          <a:endParaRPr lang="ru-RU"/>
        </a:p>
      </dgm:t>
    </dgm:pt>
    <dgm:pt modelId="{38170F03-D1D7-7741-AF2C-E51338B1A2D3}">
      <dgm:prSet/>
      <dgm:spPr/>
      <dgm:t>
        <a:bodyPr/>
        <a:lstStyle/>
        <a:p>
          <a:r>
            <a:rPr lang="ru-RU" b="1"/>
            <a:t>Выбрать </a:t>
          </a:r>
          <a:r>
            <a:rPr lang="ru-RU"/>
            <a:t>не только низкую цену, но и надежного подрядчика, полная аналитика по нескольким параметрам</a:t>
          </a:r>
        </a:p>
      </dgm:t>
    </dgm:pt>
    <dgm:pt modelId="{A5681F13-304E-9640-86E4-046D4B7B648C}" type="parTrans" cxnId="{9B5BAB4D-7834-B94C-AFDA-F76F4AF9FAFD}">
      <dgm:prSet/>
      <dgm:spPr/>
      <dgm:t>
        <a:bodyPr/>
        <a:lstStyle/>
        <a:p>
          <a:endParaRPr lang="ru-RU"/>
        </a:p>
      </dgm:t>
    </dgm:pt>
    <dgm:pt modelId="{C87B7E8D-A649-3141-91A4-E6092A00F192}" type="sibTrans" cxnId="{9B5BAB4D-7834-B94C-AFDA-F76F4AF9FAFD}">
      <dgm:prSet/>
      <dgm:spPr/>
      <dgm:t>
        <a:bodyPr/>
        <a:lstStyle/>
        <a:p>
          <a:endParaRPr lang="ru-RU"/>
        </a:p>
      </dgm:t>
    </dgm:pt>
    <dgm:pt modelId="{CB1C679F-84AB-9446-AEE0-3201103F0E69}">
      <dgm:prSet/>
      <dgm:spPr/>
      <dgm:t>
        <a:bodyPr/>
        <a:lstStyle/>
        <a:p>
          <a:r>
            <a:rPr lang="ru-RU" b="1"/>
            <a:t>Проконтролировать работы:</a:t>
          </a:r>
          <a:r>
            <a:rPr lang="ru-RU"/>
            <a:t> не запутаться в нескольких подрядчиках и оплатах работ</a:t>
          </a:r>
        </a:p>
      </dgm:t>
    </dgm:pt>
    <dgm:pt modelId="{B7D7597B-9E9D-CB43-AE64-F6854869C591}" type="parTrans" cxnId="{BCF58917-C1C8-DB4C-A10A-D0CBC7E867DE}">
      <dgm:prSet/>
      <dgm:spPr/>
      <dgm:t>
        <a:bodyPr/>
        <a:lstStyle/>
        <a:p>
          <a:endParaRPr lang="ru-RU"/>
        </a:p>
      </dgm:t>
    </dgm:pt>
    <dgm:pt modelId="{06EED365-461E-D843-99D8-DA48F0C84829}" type="sibTrans" cxnId="{BCF58917-C1C8-DB4C-A10A-D0CBC7E867DE}">
      <dgm:prSet/>
      <dgm:spPr/>
      <dgm:t>
        <a:bodyPr/>
        <a:lstStyle/>
        <a:p>
          <a:endParaRPr lang="ru-RU"/>
        </a:p>
      </dgm:t>
    </dgm:pt>
    <dgm:pt modelId="{EE86EF8D-D690-3F4E-AA16-C2F0690DD19C}" type="pres">
      <dgm:prSet presAssocID="{AD571639-6B30-0E4B-98C0-F9A4449C4BA0}" presName="Name0" presStyleCnt="0">
        <dgm:presLayoutVars>
          <dgm:chMax val="7"/>
          <dgm:chPref val="7"/>
          <dgm:dir/>
        </dgm:presLayoutVars>
      </dgm:prSet>
      <dgm:spPr/>
    </dgm:pt>
    <dgm:pt modelId="{CBC0FC9F-EE57-9143-B6A9-3D8F11A5A62E}" type="pres">
      <dgm:prSet presAssocID="{AD571639-6B30-0E4B-98C0-F9A4449C4BA0}" presName="Name1" presStyleCnt="0"/>
      <dgm:spPr/>
    </dgm:pt>
    <dgm:pt modelId="{62F47B86-4547-6644-913D-BF0C962A3AF1}" type="pres">
      <dgm:prSet presAssocID="{AD571639-6B30-0E4B-98C0-F9A4449C4BA0}" presName="cycle" presStyleCnt="0"/>
      <dgm:spPr/>
    </dgm:pt>
    <dgm:pt modelId="{F0F5B5AB-8AAA-954B-A9A4-A59526C393AE}" type="pres">
      <dgm:prSet presAssocID="{AD571639-6B30-0E4B-98C0-F9A4449C4BA0}" presName="srcNode" presStyleLbl="node1" presStyleIdx="0" presStyleCnt="4"/>
      <dgm:spPr/>
    </dgm:pt>
    <dgm:pt modelId="{285CA36A-7CC8-0140-B5B5-38945A67C756}" type="pres">
      <dgm:prSet presAssocID="{AD571639-6B30-0E4B-98C0-F9A4449C4BA0}" presName="conn" presStyleLbl="parChTrans1D2" presStyleIdx="0" presStyleCnt="1"/>
      <dgm:spPr/>
    </dgm:pt>
    <dgm:pt modelId="{370413F3-8D6E-754C-91D9-2797B5A17C79}" type="pres">
      <dgm:prSet presAssocID="{AD571639-6B30-0E4B-98C0-F9A4449C4BA0}" presName="extraNode" presStyleLbl="node1" presStyleIdx="0" presStyleCnt="4"/>
      <dgm:spPr/>
    </dgm:pt>
    <dgm:pt modelId="{E44092B4-ECBD-2E4E-B0E5-3D1860B6DADF}" type="pres">
      <dgm:prSet presAssocID="{AD571639-6B30-0E4B-98C0-F9A4449C4BA0}" presName="dstNode" presStyleLbl="node1" presStyleIdx="0" presStyleCnt="4"/>
      <dgm:spPr/>
    </dgm:pt>
    <dgm:pt modelId="{6527E7AD-97BD-3048-AA41-34CED48DA8C8}" type="pres">
      <dgm:prSet presAssocID="{D0855DC2-0102-4B40-B853-56A279073827}" presName="text_1" presStyleLbl="node1" presStyleIdx="0" presStyleCnt="4">
        <dgm:presLayoutVars>
          <dgm:bulletEnabled val="1"/>
        </dgm:presLayoutVars>
      </dgm:prSet>
      <dgm:spPr/>
    </dgm:pt>
    <dgm:pt modelId="{AA18252C-590A-C04D-A980-9AB6572AB3AC}" type="pres">
      <dgm:prSet presAssocID="{D0855DC2-0102-4B40-B853-56A279073827}" presName="accent_1" presStyleCnt="0"/>
      <dgm:spPr/>
    </dgm:pt>
    <dgm:pt modelId="{614B6A56-F415-0440-A494-AAFF43D674B8}" type="pres">
      <dgm:prSet presAssocID="{D0855DC2-0102-4B40-B853-56A279073827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786C477-09EF-9748-9DC6-44C6632395FC}" type="pres">
      <dgm:prSet presAssocID="{BF5F2DA1-BEA7-B541-8B9A-F129FC3466C5}" presName="text_2" presStyleLbl="node1" presStyleIdx="1" presStyleCnt="4">
        <dgm:presLayoutVars>
          <dgm:bulletEnabled val="1"/>
        </dgm:presLayoutVars>
      </dgm:prSet>
      <dgm:spPr/>
    </dgm:pt>
    <dgm:pt modelId="{0B44715A-AD37-A94E-8E37-3B7AD99DDB27}" type="pres">
      <dgm:prSet presAssocID="{BF5F2DA1-BEA7-B541-8B9A-F129FC3466C5}" presName="accent_2" presStyleCnt="0"/>
      <dgm:spPr/>
    </dgm:pt>
    <dgm:pt modelId="{1A351A55-2815-EF49-8EFA-42B75B65DD1F}" type="pres">
      <dgm:prSet presAssocID="{BF5F2DA1-BEA7-B541-8B9A-F129FC3466C5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DDFC976-A70C-F64B-8F4C-BBC5ECDE1E6D}" type="pres">
      <dgm:prSet presAssocID="{38170F03-D1D7-7741-AF2C-E51338B1A2D3}" presName="text_3" presStyleLbl="node1" presStyleIdx="2" presStyleCnt="4">
        <dgm:presLayoutVars>
          <dgm:bulletEnabled val="1"/>
        </dgm:presLayoutVars>
      </dgm:prSet>
      <dgm:spPr/>
    </dgm:pt>
    <dgm:pt modelId="{E7780687-B7E3-8E48-A88D-99310013A0B9}" type="pres">
      <dgm:prSet presAssocID="{38170F03-D1D7-7741-AF2C-E51338B1A2D3}" presName="accent_3" presStyleCnt="0"/>
      <dgm:spPr/>
    </dgm:pt>
    <dgm:pt modelId="{5E5F5516-E017-FF41-8F3C-E29E3B2AB525}" type="pres">
      <dgm:prSet presAssocID="{38170F03-D1D7-7741-AF2C-E51338B1A2D3}" presName="accentRepeatNode" presStyleLbl="solidFgAcc1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5F26834-1DCD-AE43-86D9-C037A0453BC8}" type="pres">
      <dgm:prSet presAssocID="{CB1C679F-84AB-9446-AEE0-3201103F0E69}" presName="text_4" presStyleLbl="node1" presStyleIdx="3" presStyleCnt="4">
        <dgm:presLayoutVars>
          <dgm:bulletEnabled val="1"/>
        </dgm:presLayoutVars>
      </dgm:prSet>
      <dgm:spPr/>
    </dgm:pt>
    <dgm:pt modelId="{91CBA95E-69D1-2643-AFD0-E1712A5C3B20}" type="pres">
      <dgm:prSet presAssocID="{CB1C679F-84AB-9446-AEE0-3201103F0E69}" presName="accent_4" presStyleCnt="0"/>
      <dgm:spPr/>
    </dgm:pt>
    <dgm:pt modelId="{22807170-CF26-124D-99F3-80A5FC67363E}" type="pres">
      <dgm:prSet presAssocID="{CB1C679F-84AB-9446-AEE0-3201103F0E69}" presName="accentRepeatNode" presStyleLbl="solidFgAcc1" presStyleIdx="3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A627708-9F68-824B-B6D3-54DA6BE49480}" type="presOf" srcId="{D0855DC2-0102-4B40-B853-56A279073827}" destId="{6527E7AD-97BD-3048-AA41-34CED48DA8C8}" srcOrd="0" destOrd="0" presId="urn:microsoft.com/office/officeart/2008/layout/VerticalCurvedList"/>
    <dgm:cxn modelId="{BCF58917-C1C8-DB4C-A10A-D0CBC7E867DE}" srcId="{AD571639-6B30-0E4B-98C0-F9A4449C4BA0}" destId="{CB1C679F-84AB-9446-AEE0-3201103F0E69}" srcOrd="3" destOrd="0" parTransId="{B7D7597B-9E9D-CB43-AE64-F6854869C591}" sibTransId="{06EED365-461E-D843-99D8-DA48F0C84829}"/>
    <dgm:cxn modelId="{3041722A-A307-D145-A3D3-116516440EC2}" type="presOf" srcId="{CB1C679F-84AB-9446-AEE0-3201103F0E69}" destId="{C5F26834-1DCD-AE43-86D9-C037A0453BC8}" srcOrd="0" destOrd="0" presId="urn:microsoft.com/office/officeart/2008/layout/VerticalCurvedList"/>
    <dgm:cxn modelId="{9B5BAB4D-7834-B94C-AFDA-F76F4AF9FAFD}" srcId="{AD571639-6B30-0E4B-98C0-F9A4449C4BA0}" destId="{38170F03-D1D7-7741-AF2C-E51338B1A2D3}" srcOrd="2" destOrd="0" parTransId="{A5681F13-304E-9640-86E4-046D4B7B648C}" sibTransId="{C87B7E8D-A649-3141-91A4-E6092A00F192}"/>
    <dgm:cxn modelId="{E2C66787-641B-144E-BCC8-7F618EA2DBA5}" type="presOf" srcId="{38170F03-D1D7-7741-AF2C-E51338B1A2D3}" destId="{0DDFC976-A70C-F64B-8F4C-BBC5ECDE1E6D}" srcOrd="0" destOrd="0" presId="urn:microsoft.com/office/officeart/2008/layout/VerticalCurvedList"/>
    <dgm:cxn modelId="{9DF62AC0-1387-1D48-A700-08E7BC8B22D7}" type="presOf" srcId="{38A7733E-A764-C744-A1C3-CDCDD813615D}" destId="{285CA36A-7CC8-0140-B5B5-38945A67C756}" srcOrd="0" destOrd="0" presId="urn:microsoft.com/office/officeart/2008/layout/VerticalCurvedList"/>
    <dgm:cxn modelId="{19B248C3-2DC8-124A-AEDB-4C4C27D0479B}" type="presOf" srcId="{AD571639-6B30-0E4B-98C0-F9A4449C4BA0}" destId="{EE86EF8D-D690-3F4E-AA16-C2F0690DD19C}" srcOrd="0" destOrd="0" presId="urn:microsoft.com/office/officeart/2008/layout/VerticalCurvedList"/>
    <dgm:cxn modelId="{6B490DC9-75DC-4741-A0DB-61F0990715EA}" srcId="{AD571639-6B30-0E4B-98C0-F9A4449C4BA0}" destId="{BF5F2DA1-BEA7-B541-8B9A-F129FC3466C5}" srcOrd="1" destOrd="0" parTransId="{C97ABEE1-269C-2D40-AE17-C2FFBE823175}" sibTransId="{B21F247A-4541-BE44-A855-35F69B9A1499}"/>
    <dgm:cxn modelId="{0F22DBD4-5E91-6F46-A42B-ECCAA4D1A5F4}" srcId="{AD571639-6B30-0E4B-98C0-F9A4449C4BA0}" destId="{D0855DC2-0102-4B40-B853-56A279073827}" srcOrd="0" destOrd="0" parTransId="{1B8276C2-3F98-564A-8BBA-B57CA76EA5B1}" sibTransId="{38A7733E-A764-C744-A1C3-CDCDD813615D}"/>
    <dgm:cxn modelId="{D1D863E7-2DF7-A743-92AA-CF4648678FF7}" type="presOf" srcId="{BF5F2DA1-BEA7-B541-8B9A-F129FC3466C5}" destId="{4786C477-09EF-9748-9DC6-44C6632395FC}" srcOrd="0" destOrd="0" presId="urn:microsoft.com/office/officeart/2008/layout/VerticalCurvedList"/>
    <dgm:cxn modelId="{14C35C89-2830-054D-9BF3-025E3A0B45EB}" type="presParOf" srcId="{EE86EF8D-D690-3F4E-AA16-C2F0690DD19C}" destId="{CBC0FC9F-EE57-9143-B6A9-3D8F11A5A62E}" srcOrd="0" destOrd="0" presId="urn:microsoft.com/office/officeart/2008/layout/VerticalCurvedList"/>
    <dgm:cxn modelId="{54B47BC6-D2F5-CA4C-BB0B-D8D2BDA5599F}" type="presParOf" srcId="{CBC0FC9F-EE57-9143-B6A9-3D8F11A5A62E}" destId="{62F47B86-4547-6644-913D-BF0C962A3AF1}" srcOrd="0" destOrd="0" presId="urn:microsoft.com/office/officeart/2008/layout/VerticalCurvedList"/>
    <dgm:cxn modelId="{78545B20-5BDC-F743-B4F1-9E239A16A2BA}" type="presParOf" srcId="{62F47B86-4547-6644-913D-BF0C962A3AF1}" destId="{F0F5B5AB-8AAA-954B-A9A4-A59526C393AE}" srcOrd="0" destOrd="0" presId="urn:microsoft.com/office/officeart/2008/layout/VerticalCurvedList"/>
    <dgm:cxn modelId="{5843A1AB-64F9-A143-9952-CEA000C3887A}" type="presParOf" srcId="{62F47B86-4547-6644-913D-BF0C962A3AF1}" destId="{285CA36A-7CC8-0140-B5B5-38945A67C756}" srcOrd="1" destOrd="0" presId="urn:microsoft.com/office/officeart/2008/layout/VerticalCurvedList"/>
    <dgm:cxn modelId="{04BCF654-449B-3B4B-A9D2-F88008E81C08}" type="presParOf" srcId="{62F47B86-4547-6644-913D-BF0C962A3AF1}" destId="{370413F3-8D6E-754C-91D9-2797B5A17C79}" srcOrd="2" destOrd="0" presId="urn:microsoft.com/office/officeart/2008/layout/VerticalCurvedList"/>
    <dgm:cxn modelId="{540DB8A8-E3D3-5849-A83B-90189E224847}" type="presParOf" srcId="{62F47B86-4547-6644-913D-BF0C962A3AF1}" destId="{E44092B4-ECBD-2E4E-B0E5-3D1860B6DADF}" srcOrd="3" destOrd="0" presId="urn:microsoft.com/office/officeart/2008/layout/VerticalCurvedList"/>
    <dgm:cxn modelId="{9896F795-4F34-0846-8F70-1C41AFD5598E}" type="presParOf" srcId="{CBC0FC9F-EE57-9143-B6A9-3D8F11A5A62E}" destId="{6527E7AD-97BD-3048-AA41-34CED48DA8C8}" srcOrd="1" destOrd="0" presId="urn:microsoft.com/office/officeart/2008/layout/VerticalCurvedList"/>
    <dgm:cxn modelId="{FA8798EE-6289-0646-A528-C1AF9081D53F}" type="presParOf" srcId="{CBC0FC9F-EE57-9143-B6A9-3D8F11A5A62E}" destId="{AA18252C-590A-C04D-A980-9AB6572AB3AC}" srcOrd="2" destOrd="0" presId="urn:microsoft.com/office/officeart/2008/layout/VerticalCurvedList"/>
    <dgm:cxn modelId="{3697DA19-DF88-C64E-9904-2F824F0F6C37}" type="presParOf" srcId="{AA18252C-590A-C04D-A980-9AB6572AB3AC}" destId="{614B6A56-F415-0440-A494-AAFF43D674B8}" srcOrd="0" destOrd="0" presId="urn:microsoft.com/office/officeart/2008/layout/VerticalCurvedList"/>
    <dgm:cxn modelId="{916F2535-0D02-7547-9144-984B8DD1C5D5}" type="presParOf" srcId="{CBC0FC9F-EE57-9143-B6A9-3D8F11A5A62E}" destId="{4786C477-09EF-9748-9DC6-44C6632395FC}" srcOrd="3" destOrd="0" presId="urn:microsoft.com/office/officeart/2008/layout/VerticalCurvedList"/>
    <dgm:cxn modelId="{BDAF44B5-EFA4-0C45-85DD-FFEBF8A8883E}" type="presParOf" srcId="{CBC0FC9F-EE57-9143-B6A9-3D8F11A5A62E}" destId="{0B44715A-AD37-A94E-8E37-3B7AD99DDB27}" srcOrd="4" destOrd="0" presId="urn:microsoft.com/office/officeart/2008/layout/VerticalCurvedList"/>
    <dgm:cxn modelId="{4BF76D06-3691-D641-A64F-DF73768BD82A}" type="presParOf" srcId="{0B44715A-AD37-A94E-8E37-3B7AD99DDB27}" destId="{1A351A55-2815-EF49-8EFA-42B75B65DD1F}" srcOrd="0" destOrd="0" presId="urn:microsoft.com/office/officeart/2008/layout/VerticalCurvedList"/>
    <dgm:cxn modelId="{1B96D508-3429-0946-8796-C84786FE01DF}" type="presParOf" srcId="{CBC0FC9F-EE57-9143-B6A9-3D8F11A5A62E}" destId="{0DDFC976-A70C-F64B-8F4C-BBC5ECDE1E6D}" srcOrd="5" destOrd="0" presId="urn:microsoft.com/office/officeart/2008/layout/VerticalCurvedList"/>
    <dgm:cxn modelId="{BB838024-CAE5-BE4F-BC28-9789B656B7B5}" type="presParOf" srcId="{CBC0FC9F-EE57-9143-B6A9-3D8F11A5A62E}" destId="{E7780687-B7E3-8E48-A88D-99310013A0B9}" srcOrd="6" destOrd="0" presId="urn:microsoft.com/office/officeart/2008/layout/VerticalCurvedList"/>
    <dgm:cxn modelId="{CE7A8EF1-575D-9946-A0BF-ADB11D27C1D1}" type="presParOf" srcId="{E7780687-B7E3-8E48-A88D-99310013A0B9}" destId="{5E5F5516-E017-FF41-8F3C-E29E3B2AB525}" srcOrd="0" destOrd="0" presId="urn:microsoft.com/office/officeart/2008/layout/VerticalCurvedList"/>
    <dgm:cxn modelId="{E3F19B4A-46B4-764F-8863-9F648BA37A19}" type="presParOf" srcId="{CBC0FC9F-EE57-9143-B6A9-3D8F11A5A62E}" destId="{C5F26834-1DCD-AE43-86D9-C037A0453BC8}" srcOrd="7" destOrd="0" presId="urn:microsoft.com/office/officeart/2008/layout/VerticalCurvedList"/>
    <dgm:cxn modelId="{6244A791-CA18-F44D-9529-36C6B17C0FCF}" type="presParOf" srcId="{CBC0FC9F-EE57-9143-B6A9-3D8F11A5A62E}" destId="{91CBA95E-69D1-2643-AFD0-E1712A5C3B20}" srcOrd="8" destOrd="0" presId="urn:microsoft.com/office/officeart/2008/layout/VerticalCurvedList"/>
    <dgm:cxn modelId="{0F428243-D3AF-FA45-8388-F62B595AC8AA}" type="presParOf" srcId="{91CBA95E-69D1-2643-AFD0-E1712A5C3B20}" destId="{22807170-CF26-124D-99F3-80A5FC673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D394D-252E-FE46-A8C4-69823F7B7C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9FE54B-A5CC-6749-887E-73A30B7B80FF}">
      <dgm:prSet custT="1"/>
      <dgm:spPr/>
      <dgm:t>
        <a:bodyPr/>
        <a:lstStyle/>
        <a:p>
          <a:r>
            <a:rPr lang="ru-RU" sz="2800" dirty="0"/>
            <a:t>   Как не прогадать с ценой</a:t>
          </a:r>
        </a:p>
      </dgm:t>
    </dgm:pt>
    <dgm:pt modelId="{4C5022B9-46EB-FE4D-A71F-F448E1824041}" type="parTrans" cxnId="{B32B776F-64FE-C94F-A2ED-9E12D73427DA}">
      <dgm:prSet/>
      <dgm:spPr/>
      <dgm:t>
        <a:bodyPr/>
        <a:lstStyle/>
        <a:p>
          <a:endParaRPr lang="ru-RU"/>
        </a:p>
      </dgm:t>
    </dgm:pt>
    <dgm:pt modelId="{D59AE1DB-1BFC-9B45-8383-E274668BA6F6}" type="sibTrans" cxnId="{B32B776F-64FE-C94F-A2ED-9E12D73427DA}">
      <dgm:prSet/>
      <dgm:spPr/>
      <dgm:t>
        <a:bodyPr/>
        <a:lstStyle/>
        <a:p>
          <a:endParaRPr lang="ru-RU"/>
        </a:p>
      </dgm:t>
    </dgm:pt>
    <dgm:pt modelId="{9B8072DB-15F8-B448-A20B-E5A055C80E93}">
      <dgm:prSet custT="1"/>
      <dgm:spPr/>
      <dgm:t>
        <a:bodyPr/>
        <a:lstStyle/>
        <a:p>
          <a:r>
            <a:rPr lang="ru-RU" sz="2800" dirty="0"/>
            <a:t>Как не прогадать со сроками</a:t>
          </a:r>
        </a:p>
      </dgm:t>
    </dgm:pt>
    <dgm:pt modelId="{226669AD-373B-6540-AB7E-A4A9CBE98883}" type="parTrans" cxnId="{1D9DA8F8-ADB3-DA40-BAE4-3EFA4939B3D7}">
      <dgm:prSet/>
      <dgm:spPr/>
      <dgm:t>
        <a:bodyPr/>
        <a:lstStyle/>
        <a:p>
          <a:endParaRPr lang="ru-RU"/>
        </a:p>
      </dgm:t>
    </dgm:pt>
    <dgm:pt modelId="{472E253E-9AA7-DB40-8B34-5B535F5158EB}" type="sibTrans" cxnId="{1D9DA8F8-ADB3-DA40-BAE4-3EFA4939B3D7}">
      <dgm:prSet/>
      <dgm:spPr/>
      <dgm:t>
        <a:bodyPr/>
        <a:lstStyle/>
        <a:p>
          <a:endParaRPr lang="ru-RU"/>
        </a:p>
      </dgm:t>
    </dgm:pt>
    <dgm:pt modelId="{828D84F1-6EF4-EF46-A3A5-996712F22C11}">
      <dgm:prSet custT="1"/>
      <dgm:spPr/>
      <dgm:t>
        <a:bodyPr/>
        <a:lstStyle/>
        <a:p>
          <a:r>
            <a:rPr lang="en-US" sz="2800" dirty="0"/>
            <a:t> </a:t>
          </a:r>
          <a:r>
            <a:rPr lang="ru-RU" sz="2800" dirty="0"/>
            <a:t>Как выбрать надежного заказчика, провести аналитику</a:t>
          </a:r>
        </a:p>
      </dgm:t>
    </dgm:pt>
    <dgm:pt modelId="{D3E7FFA6-24C0-EF4D-86E1-8866C2FF706C}" type="parTrans" cxnId="{219D6A16-1A27-CD41-B97E-B08FBFA3A7A3}">
      <dgm:prSet/>
      <dgm:spPr/>
      <dgm:t>
        <a:bodyPr/>
        <a:lstStyle/>
        <a:p>
          <a:endParaRPr lang="ru-RU"/>
        </a:p>
      </dgm:t>
    </dgm:pt>
    <dgm:pt modelId="{B8CE4786-CF4A-7343-81D5-2C97DD614177}" type="sibTrans" cxnId="{219D6A16-1A27-CD41-B97E-B08FBFA3A7A3}">
      <dgm:prSet/>
      <dgm:spPr/>
      <dgm:t>
        <a:bodyPr/>
        <a:lstStyle/>
        <a:p>
          <a:endParaRPr lang="ru-RU"/>
        </a:p>
      </dgm:t>
    </dgm:pt>
    <dgm:pt modelId="{CFE7CCA2-BADA-1343-907D-3C97706036AB}">
      <dgm:prSet custT="1"/>
      <dgm:spPr/>
      <dgm:t>
        <a:bodyPr/>
        <a:lstStyle/>
        <a:p>
          <a:r>
            <a:rPr lang="ru-RU" sz="2800" dirty="0"/>
            <a:t>Как показать свой опыт работы и получить надежные рекомендации</a:t>
          </a:r>
        </a:p>
      </dgm:t>
    </dgm:pt>
    <dgm:pt modelId="{EDAAAE96-4D95-AD4E-AFCE-E8D28D9072AA}" type="parTrans" cxnId="{617C8D0B-3D93-2D4B-8228-AA4CF550AA88}">
      <dgm:prSet/>
      <dgm:spPr/>
      <dgm:t>
        <a:bodyPr/>
        <a:lstStyle/>
        <a:p>
          <a:endParaRPr lang="ru-RU"/>
        </a:p>
      </dgm:t>
    </dgm:pt>
    <dgm:pt modelId="{9381616A-56EF-9543-B849-262712EA5CFB}" type="sibTrans" cxnId="{617C8D0B-3D93-2D4B-8228-AA4CF550AA88}">
      <dgm:prSet/>
      <dgm:spPr/>
      <dgm:t>
        <a:bodyPr/>
        <a:lstStyle/>
        <a:p>
          <a:endParaRPr lang="ru-RU"/>
        </a:p>
      </dgm:t>
    </dgm:pt>
    <dgm:pt modelId="{B713C677-2A2D-1A47-83F1-C87F834D57BB}">
      <dgm:prSet custT="1"/>
      <dgm:spPr/>
      <dgm:t>
        <a:bodyPr/>
        <a:lstStyle/>
        <a:p>
          <a:r>
            <a:rPr lang="ru-RU" sz="2800" dirty="0"/>
            <a:t>Как точно получить свои заработанные деньги</a:t>
          </a:r>
        </a:p>
      </dgm:t>
    </dgm:pt>
    <dgm:pt modelId="{59D1A766-19A1-9B4B-B3BA-A08B803ACE34}" type="parTrans" cxnId="{6EB3492B-B6DC-784D-9AFD-1D19CF735465}">
      <dgm:prSet/>
      <dgm:spPr/>
      <dgm:t>
        <a:bodyPr/>
        <a:lstStyle/>
        <a:p>
          <a:endParaRPr lang="ru-RU"/>
        </a:p>
      </dgm:t>
    </dgm:pt>
    <dgm:pt modelId="{7733C919-FBEA-9144-B2F3-8420474A808A}" type="sibTrans" cxnId="{6EB3492B-B6DC-784D-9AFD-1D19CF735465}">
      <dgm:prSet/>
      <dgm:spPr/>
      <dgm:t>
        <a:bodyPr/>
        <a:lstStyle/>
        <a:p>
          <a:endParaRPr lang="ru-RU"/>
        </a:p>
      </dgm:t>
    </dgm:pt>
    <dgm:pt modelId="{809356AD-E194-5D42-AE13-0EB8DC1D54D1}" type="pres">
      <dgm:prSet presAssocID="{2CBD394D-252E-FE46-A8C4-69823F7B7C52}" presName="Name0" presStyleCnt="0">
        <dgm:presLayoutVars>
          <dgm:chMax val="7"/>
          <dgm:chPref val="7"/>
          <dgm:dir/>
        </dgm:presLayoutVars>
      </dgm:prSet>
      <dgm:spPr/>
    </dgm:pt>
    <dgm:pt modelId="{7135E2BD-8EFE-C843-9A88-7228794C939D}" type="pres">
      <dgm:prSet presAssocID="{2CBD394D-252E-FE46-A8C4-69823F7B7C52}" presName="Name1" presStyleCnt="0"/>
      <dgm:spPr/>
    </dgm:pt>
    <dgm:pt modelId="{18D4C648-31B2-4442-8F52-3C84C8C758C0}" type="pres">
      <dgm:prSet presAssocID="{2CBD394D-252E-FE46-A8C4-69823F7B7C52}" presName="cycle" presStyleCnt="0"/>
      <dgm:spPr/>
    </dgm:pt>
    <dgm:pt modelId="{D2E925FB-A917-FA40-85B0-07E189232D80}" type="pres">
      <dgm:prSet presAssocID="{2CBD394D-252E-FE46-A8C4-69823F7B7C52}" presName="srcNode" presStyleLbl="node1" presStyleIdx="0" presStyleCnt="5"/>
      <dgm:spPr/>
    </dgm:pt>
    <dgm:pt modelId="{88B056F4-4905-0A49-8A48-7B0987E6A328}" type="pres">
      <dgm:prSet presAssocID="{2CBD394D-252E-FE46-A8C4-69823F7B7C52}" presName="conn" presStyleLbl="parChTrans1D2" presStyleIdx="0" presStyleCnt="1"/>
      <dgm:spPr/>
    </dgm:pt>
    <dgm:pt modelId="{4F3310BE-FFC0-9948-BF99-7AE9C7337179}" type="pres">
      <dgm:prSet presAssocID="{2CBD394D-252E-FE46-A8C4-69823F7B7C52}" presName="extraNode" presStyleLbl="node1" presStyleIdx="0" presStyleCnt="5"/>
      <dgm:spPr/>
    </dgm:pt>
    <dgm:pt modelId="{2655321A-B1AC-FD46-A907-89EF9898297D}" type="pres">
      <dgm:prSet presAssocID="{2CBD394D-252E-FE46-A8C4-69823F7B7C52}" presName="dstNode" presStyleLbl="node1" presStyleIdx="0" presStyleCnt="5"/>
      <dgm:spPr/>
    </dgm:pt>
    <dgm:pt modelId="{74DBCD9E-4D4F-5441-BC7C-8112195D8179}" type="pres">
      <dgm:prSet presAssocID="{269FE54B-A5CC-6749-887E-73A30B7B80FF}" presName="text_1" presStyleLbl="node1" presStyleIdx="0" presStyleCnt="5">
        <dgm:presLayoutVars>
          <dgm:bulletEnabled val="1"/>
        </dgm:presLayoutVars>
      </dgm:prSet>
      <dgm:spPr/>
    </dgm:pt>
    <dgm:pt modelId="{BE414B78-A8F1-124F-8513-B3446E67E6E2}" type="pres">
      <dgm:prSet presAssocID="{269FE54B-A5CC-6749-887E-73A30B7B80FF}" presName="accent_1" presStyleCnt="0"/>
      <dgm:spPr/>
    </dgm:pt>
    <dgm:pt modelId="{BCFCD9D5-4F25-2149-8DCB-101B6E3AB249}" type="pres">
      <dgm:prSet presAssocID="{269FE54B-A5CC-6749-887E-73A30B7B80FF}" presName="accentRepeatNode" presStyleLbl="solidFgAcc1" presStyleIdx="0" presStyleCnt="5" custLinFactNeighborX="32508" custLinFactNeighborY="250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4A0F8C8-9741-FB4A-AF32-467EBFB40918}" type="pres">
      <dgm:prSet presAssocID="{9B8072DB-15F8-B448-A20B-E5A055C80E93}" presName="text_2" presStyleLbl="node1" presStyleIdx="1" presStyleCnt="5">
        <dgm:presLayoutVars>
          <dgm:bulletEnabled val="1"/>
        </dgm:presLayoutVars>
      </dgm:prSet>
      <dgm:spPr/>
    </dgm:pt>
    <dgm:pt modelId="{7206A5CF-2635-E846-8BC4-7BF6B576EAEA}" type="pres">
      <dgm:prSet presAssocID="{9B8072DB-15F8-B448-A20B-E5A055C80E93}" presName="accent_2" presStyleCnt="0"/>
      <dgm:spPr/>
    </dgm:pt>
    <dgm:pt modelId="{E752B403-0A46-1941-8FC0-4C57B924F0AA}" type="pres">
      <dgm:prSet presAssocID="{9B8072DB-15F8-B448-A20B-E5A055C80E93}" presName="accentRepeatNode" presStyleLbl="solidFgAcc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0AA9182-D77E-924A-B53B-20413F02042F}" type="pres">
      <dgm:prSet presAssocID="{828D84F1-6EF4-EF46-A3A5-996712F22C11}" presName="text_3" presStyleLbl="node1" presStyleIdx="2" presStyleCnt="5">
        <dgm:presLayoutVars>
          <dgm:bulletEnabled val="1"/>
        </dgm:presLayoutVars>
      </dgm:prSet>
      <dgm:spPr/>
    </dgm:pt>
    <dgm:pt modelId="{06641CCD-3FE6-D14F-A651-E2E7019427F6}" type="pres">
      <dgm:prSet presAssocID="{828D84F1-6EF4-EF46-A3A5-996712F22C11}" presName="accent_3" presStyleCnt="0"/>
      <dgm:spPr/>
    </dgm:pt>
    <dgm:pt modelId="{31CCAAEB-42FD-BF4B-8BF7-E08A5B1695AF}" type="pres">
      <dgm:prSet presAssocID="{828D84F1-6EF4-EF46-A3A5-996712F22C11}" presName="accentRepeatNode" presStyleLbl="solidFgAcc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5CB82B-2985-9544-8D1F-5FAF2B20F620}" type="pres">
      <dgm:prSet presAssocID="{CFE7CCA2-BADA-1343-907D-3C97706036AB}" presName="text_4" presStyleLbl="node1" presStyleIdx="3" presStyleCnt="5" custScaleY="126638">
        <dgm:presLayoutVars>
          <dgm:bulletEnabled val="1"/>
        </dgm:presLayoutVars>
      </dgm:prSet>
      <dgm:spPr/>
    </dgm:pt>
    <dgm:pt modelId="{1CF9023B-63E6-9345-B9DA-7384790699D0}" type="pres">
      <dgm:prSet presAssocID="{CFE7CCA2-BADA-1343-907D-3C97706036AB}" presName="accent_4" presStyleCnt="0"/>
      <dgm:spPr/>
    </dgm:pt>
    <dgm:pt modelId="{20F16AFF-0925-C34B-AA58-A2DD56B516D3}" type="pres">
      <dgm:prSet presAssocID="{CFE7CCA2-BADA-1343-907D-3C97706036AB}" presName="accentRepeatNode" presStyleLbl="solidFgAcc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2478CE-62B2-0D40-9F14-FE598E447F03}" type="pres">
      <dgm:prSet presAssocID="{B713C677-2A2D-1A47-83F1-C87F834D57BB}" presName="text_5" presStyleLbl="node1" presStyleIdx="4" presStyleCnt="5">
        <dgm:presLayoutVars>
          <dgm:bulletEnabled val="1"/>
        </dgm:presLayoutVars>
      </dgm:prSet>
      <dgm:spPr/>
    </dgm:pt>
    <dgm:pt modelId="{3A60BC3D-FBC8-8145-8068-EAB962B2218C}" type="pres">
      <dgm:prSet presAssocID="{B713C677-2A2D-1A47-83F1-C87F834D57BB}" presName="accent_5" presStyleCnt="0"/>
      <dgm:spPr/>
    </dgm:pt>
    <dgm:pt modelId="{4DACD0BB-073C-5742-8FC7-B32C4EF15E57}" type="pres">
      <dgm:prSet presAssocID="{B713C677-2A2D-1A47-83F1-C87F834D57BB}" presName="accentRepeatNode" presStyleLbl="solidFgAcc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617C8D0B-3D93-2D4B-8228-AA4CF550AA88}" srcId="{2CBD394D-252E-FE46-A8C4-69823F7B7C52}" destId="{CFE7CCA2-BADA-1343-907D-3C97706036AB}" srcOrd="3" destOrd="0" parTransId="{EDAAAE96-4D95-AD4E-AFCE-E8D28D9072AA}" sibTransId="{9381616A-56EF-9543-B849-262712EA5CFB}"/>
    <dgm:cxn modelId="{219D6A16-1A27-CD41-B97E-B08FBFA3A7A3}" srcId="{2CBD394D-252E-FE46-A8C4-69823F7B7C52}" destId="{828D84F1-6EF4-EF46-A3A5-996712F22C11}" srcOrd="2" destOrd="0" parTransId="{D3E7FFA6-24C0-EF4D-86E1-8866C2FF706C}" sibTransId="{B8CE4786-CF4A-7343-81D5-2C97DD614177}"/>
    <dgm:cxn modelId="{941D7127-3A24-E449-AD37-D654CF6724B9}" type="presOf" srcId="{9B8072DB-15F8-B448-A20B-E5A055C80E93}" destId="{84A0F8C8-9741-FB4A-AF32-467EBFB40918}" srcOrd="0" destOrd="0" presId="urn:microsoft.com/office/officeart/2008/layout/VerticalCurvedList"/>
    <dgm:cxn modelId="{6EB3492B-B6DC-784D-9AFD-1D19CF735465}" srcId="{2CBD394D-252E-FE46-A8C4-69823F7B7C52}" destId="{B713C677-2A2D-1A47-83F1-C87F834D57BB}" srcOrd="4" destOrd="0" parTransId="{59D1A766-19A1-9B4B-B3BA-A08B803ACE34}" sibTransId="{7733C919-FBEA-9144-B2F3-8420474A808A}"/>
    <dgm:cxn modelId="{6399882D-ADD5-0E45-A35F-95CCE49AFC46}" type="presOf" srcId="{B713C677-2A2D-1A47-83F1-C87F834D57BB}" destId="{862478CE-62B2-0D40-9F14-FE598E447F03}" srcOrd="0" destOrd="0" presId="urn:microsoft.com/office/officeart/2008/layout/VerticalCurvedList"/>
    <dgm:cxn modelId="{10C3E94F-A466-B14A-9E78-0E0211795BE0}" type="presOf" srcId="{2CBD394D-252E-FE46-A8C4-69823F7B7C52}" destId="{809356AD-E194-5D42-AE13-0EB8DC1D54D1}" srcOrd="0" destOrd="0" presId="urn:microsoft.com/office/officeart/2008/layout/VerticalCurvedList"/>
    <dgm:cxn modelId="{B32B776F-64FE-C94F-A2ED-9E12D73427DA}" srcId="{2CBD394D-252E-FE46-A8C4-69823F7B7C52}" destId="{269FE54B-A5CC-6749-887E-73A30B7B80FF}" srcOrd="0" destOrd="0" parTransId="{4C5022B9-46EB-FE4D-A71F-F448E1824041}" sibTransId="{D59AE1DB-1BFC-9B45-8383-E274668BA6F6}"/>
    <dgm:cxn modelId="{C542C699-C01A-1C42-ADC8-4E3679B8F7F4}" type="presOf" srcId="{D59AE1DB-1BFC-9B45-8383-E274668BA6F6}" destId="{88B056F4-4905-0A49-8A48-7B0987E6A328}" srcOrd="0" destOrd="0" presId="urn:microsoft.com/office/officeart/2008/layout/VerticalCurvedList"/>
    <dgm:cxn modelId="{807E3B9D-894B-734F-84EE-260417A7F28F}" type="presOf" srcId="{269FE54B-A5CC-6749-887E-73A30B7B80FF}" destId="{74DBCD9E-4D4F-5441-BC7C-8112195D8179}" srcOrd="0" destOrd="0" presId="urn:microsoft.com/office/officeart/2008/layout/VerticalCurvedList"/>
    <dgm:cxn modelId="{37F125CD-48E0-6D4B-9D43-6321430143FB}" type="presOf" srcId="{CFE7CCA2-BADA-1343-907D-3C97706036AB}" destId="{5E5CB82B-2985-9544-8D1F-5FAF2B20F620}" srcOrd="0" destOrd="0" presId="urn:microsoft.com/office/officeart/2008/layout/VerticalCurvedList"/>
    <dgm:cxn modelId="{ED1F6ED2-D913-1647-80D2-093200A0D8E5}" type="presOf" srcId="{828D84F1-6EF4-EF46-A3A5-996712F22C11}" destId="{20AA9182-D77E-924A-B53B-20413F02042F}" srcOrd="0" destOrd="0" presId="urn:microsoft.com/office/officeart/2008/layout/VerticalCurvedList"/>
    <dgm:cxn modelId="{1D9DA8F8-ADB3-DA40-BAE4-3EFA4939B3D7}" srcId="{2CBD394D-252E-FE46-A8C4-69823F7B7C52}" destId="{9B8072DB-15F8-B448-A20B-E5A055C80E93}" srcOrd="1" destOrd="0" parTransId="{226669AD-373B-6540-AB7E-A4A9CBE98883}" sibTransId="{472E253E-9AA7-DB40-8B34-5B535F5158EB}"/>
    <dgm:cxn modelId="{D25E607A-F201-2443-997E-CC4A5CF398A6}" type="presParOf" srcId="{809356AD-E194-5D42-AE13-0EB8DC1D54D1}" destId="{7135E2BD-8EFE-C843-9A88-7228794C939D}" srcOrd="0" destOrd="0" presId="urn:microsoft.com/office/officeart/2008/layout/VerticalCurvedList"/>
    <dgm:cxn modelId="{6DA67D5A-B8E8-584A-B9D3-F8D36DC32EAE}" type="presParOf" srcId="{7135E2BD-8EFE-C843-9A88-7228794C939D}" destId="{18D4C648-31B2-4442-8F52-3C84C8C758C0}" srcOrd="0" destOrd="0" presId="urn:microsoft.com/office/officeart/2008/layout/VerticalCurvedList"/>
    <dgm:cxn modelId="{07BE9F61-0A47-E149-9805-7C6E602A64F4}" type="presParOf" srcId="{18D4C648-31B2-4442-8F52-3C84C8C758C0}" destId="{D2E925FB-A917-FA40-85B0-07E189232D80}" srcOrd="0" destOrd="0" presId="urn:microsoft.com/office/officeart/2008/layout/VerticalCurvedList"/>
    <dgm:cxn modelId="{8C878BFD-F374-2D4C-8606-0B8928C30F94}" type="presParOf" srcId="{18D4C648-31B2-4442-8F52-3C84C8C758C0}" destId="{88B056F4-4905-0A49-8A48-7B0987E6A328}" srcOrd="1" destOrd="0" presId="urn:microsoft.com/office/officeart/2008/layout/VerticalCurvedList"/>
    <dgm:cxn modelId="{5A1EC23D-EDF5-B74E-9F0F-42835B824D01}" type="presParOf" srcId="{18D4C648-31B2-4442-8F52-3C84C8C758C0}" destId="{4F3310BE-FFC0-9948-BF99-7AE9C7337179}" srcOrd="2" destOrd="0" presId="urn:microsoft.com/office/officeart/2008/layout/VerticalCurvedList"/>
    <dgm:cxn modelId="{834E629C-63C8-A646-B462-A324B13BC947}" type="presParOf" srcId="{18D4C648-31B2-4442-8F52-3C84C8C758C0}" destId="{2655321A-B1AC-FD46-A907-89EF9898297D}" srcOrd="3" destOrd="0" presId="urn:microsoft.com/office/officeart/2008/layout/VerticalCurvedList"/>
    <dgm:cxn modelId="{8D7A57BB-05D0-E74F-90DB-3B1E99FBAF98}" type="presParOf" srcId="{7135E2BD-8EFE-C843-9A88-7228794C939D}" destId="{74DBCD9E-4D4F-5441-BC7C-8112195D8179}" srcOrd="1" destOrd="0" presId="urn:microsoft.com/office/officeart/2008/layout/VerticalCurvedList"/>
    <dgm:cxn modelId="{F9BCED0E-96AE-754B-96AF-061550F77A62}" type="presParOf" srcId="{7135E2BD-8EFE-C843-9A88-7228794C939D}" destId="{BE414B78-A8F1-124F-8513-B3446E67E6E2}" srcOrd="2" destOrd="0" presId="urn:microsoft.com/office/officeart/2008/layout/VerticalCurvedList"/>
    <dgm:cxn modelId="{279D3018-DA36-B341-B816-0E64908B0EFE}" type="presParOf" srcId="{BE414B78-A8F1-124F-8513-B3446E67E6E2}" destId="{BCFCD9D5-4F25-2149-8DCB-101B6E3AB249}" srcOrd="0" destOrd="0" presId="urn:microsoft.com/office/officeart/2008/layout/VerticalCurvedList"/>
    <dgm:cxn modelId="{9304D5B2-5D57-1048-8B6E-9AFEEF9C3F09}" type="presParOf" srcId="{7135E2BD-8EFE-C843-9A88-7228794C939D}" destId="{84A0F8C8-9741-FB4A-AF32-467EBFB40918}" srcOrd="3" destOrd="0" presId="urn:microsoft.com/office/officeart/2008/layout/VerticalCurvedList"/>
    <dgm:cxn modelId="{7E82BFB9-3819-7A42-88C8-8450634DBBA0}" type="presParOf" srcId="{7135E2BD-8EFE-C843-9A88-7228794C939D}" destId="{7206A5CF-2635-E846-8BC4-7BF6B576EAEA}" srcOrd="4" destOrd="0" presId="urn:microsoft.com/office/officeart/2008/layout/VerticalCurvedList"/>
    <dgm:cxn modelId="{BE3D80D0-3A68-7F4F-8940-F0AAAD3D61FF}" type="presParOf" srcId="{7206A5CF-2635-E846-8BC4-7BF6B576EAEA}" destId="{E752B403-0A46-1941-8FC0-4C57B924F0AA}" srcOrd="0" destOrd="0" presId="urn:microsoft.com/office/officeart/2008/layout/VerticalCurvedList"/>
    <dgm:cxn modelId="{F1782F3F-ECE9-D143-A23C-DA592E2EBEE6}" type="presParOf" srcId="{7135E2BD-8EFE-C843-9A88-7228794C939D}" destId="{20AA9182-D77E-924A-B53B-20413F02042F}" srcOrd="5" destOrd="0" presId="urn:microsoft.com/office/officeart/2008/layout/VerticalCurvedList"/>
    <dgm:cxn modelId="{1C3A1EA8-9E7C-8A4D-89F8-CCF9585A8B49}" type="presParOf" srcId="{7135E2BD-8EFE-C843-9A88-7228794C939D}" destId="{06641CCD-3FE6-D14F-A651-E2E7019427F6}" srcOrd="6" destOrd="0" presId="urn:microsoft.com/office/officeart/2008/layout/VerticalCurvedList"/>
    <dgm:cxn modelId="{B6A9B5EA-10D6-9541-AEED-36BF953CE1A6}" type="presParOf" srcId="{06641CCD-3FE6-D14F-A651-E2E7019427F6}" destId="{31CCAAEB-42FD-BF4B-8BF7-E08A5B1695AF}" srcOrd="0" destOrd="0" presId="urn:microsoft.com/office/officeart/2008/layout/VerticalCurvedList"/>
    <dgm:cxn modelId="{CFB398A5-EB7A-FF44-BF7A-54AB39B8BC9E}" type="presParOf" srcId="{7135E2BD-8EFE-C843-9A88-7228794C939D}" destId="{5E5CB82B-2985-9544-8D1F-5FAF2B20F620}" srcOrd="7" destOrd="0" presId="urn:microsoft.com/office/officeart/2008/layout/VerticalCurvedList"/>
    <dgm:cxn modelId="{83B6D328-DC4A-6D40-8535-506C8F1271F3}" type="presParOf" srcId="{7135E2BD-8EFE-C843-9A88-7228794C939D}" destId="{1CF9023B-63E6-9345-B9DA-7384790699D0}" srcOrd="8" destOrd="0" presId="urn:microsoft.com/office/officeart/2008/layout/VerticalCurvedList"/>
    <dgm:cxn modelId="{4134DD11-6640-5C40-95BE-52D361B9DADC}" type="presParOf" srcId="{1CF9023B-63E6-9345-B9DA-7384790699D0}" destId="{20F16AFF-0925-C34B-AA58-A2DD56B516D3}" srcOrd="0" destOrd="0" presId="urn:microsoft.com/office/officeart/2008/layout/VerticalCurvedList"/>
    <dgm:cxn modelId="{B1E2C3DE-548B-E942-B0A8-998767F96DF5}" type="presParOf" srcId="{7135E2BD-8EFE-C843-9A88-7228794C939D}" destId="{862478CE-62B2-0D40-9F14-FE598E447F03}" srcOrd="9" destOrd="0" presId="urn:microsoft.com/office/officeart/2008/layout/VerticalCurvedList"/>
    <dgm:cxn modelId="{E8D00A15-4397-D245-B2CB-D6B05079BDE1}" type="presParOf" srcId="{7135E2BD-8EFE-C843-9A88-7228794C939D}" destId="{3A60BC3D-FBC8-8145-8068-EAB962B2218C}" srcOrd="10" destOrd="0" presId="urn:microsoft.com/office/officeart/2008/layout/VerticalCurvedList"/>
    <dgm:cxn modelId="{A4EDBB76-E727-2143-9BD0-E07A7E1D49F4}" type="presParOf" srcId="{3A60BC3D-FBC8-8145-8068-EAB962B2218C}" destId="{4DACD0BB-073C-5742-8FC7-B32C4EF15E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9FD74E-ADEC-4A4B-8F65-FCBAE6405E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9437D9D-CFE0-D448-BDEA-25BFD53FAD5D}">
      <dgm:prSet/>
      <dgm:spPr/>
      <dgm:t>
        <a:bodyPr/>
        <a:lstStyle/>
        <a:p>
          <a:r>
            <a:rPr lang="ru-RU" dirty="0"/>
            <a:t>Стоимость специализированных программ стоит дорого </a:t>
          </a:r>
        </a:p>
      </dgm:t>
    </dgm:pt>
    <dgm:pt modelId="{C8818EF7-B148-7140-8D25-C08670B3A973}" type="parTrans" cxnId="{54FD537E-EF43-D741-A613-72F0B0EF1FCD}">
      <dgm:prSet/>
      <dgm:spPr/>
      <dgm:t>
        <a:bodyPr/>
        <a:lstStyle/>
        <a:p>
          <a:endParaRPr lang="ru-RU"/>
        </a:p>
      </dgm:t>
    </dgm:pt>
    <dgm:pt modelId="{ABEF80A7-E1D7-E141-A9E6-2EBA3712C561}" type="sibTrans" cxnId="{54FD537E-EF43-D741-A613-72F0B0EF1FCD}">
      <dgm:prSet/>
      <dgm:spPr/>
      <dgm:t>
        <a:bodyPr/>
        <a:lstStyle/>
        <a:p>
          <a:endParaRPr lang="ru-RU"/>
        </a:p>
      </dgm:t>
    </dgm:pt>
    <dgm:pt modelId="{5D9B951C-9A3B-1E48-82B9-41A5F1114120}">
      <dgm:prSet/>
      <dgm:spPr/>
      <dgm:t>
        <a:bodyPr/>
        <a:lstStyle/>
        <a:p>
          <a:r>
            <a:rPr lang="ru-RU"/>
            <a:t>Гранд Смета:</a:t>
          </a:r>
        </a:p>
      </dgm:t>
    </dgm:pt>
    <dgm:pt modelId="{A3A48CA9-428B-654B-85E7-97A3DF355FE5}" type="parTrans" cxnId="{A85D54F8-9B01-5541-B122-D47C1FC62B81}">
      <dgm:prSet/>
      <dgm:spPr/>
      <dgm:t>
        <a:bodyPr/>
        <a:lstStyle/>
        <a:p>
          <a:endParaRPr lang="ru-RU"/>
        </a:p>
      </dgm:t>
    </dgm:pt>
    <dgm:pt modelId="{99C3BCD2-D067-9148-9397-056AC716C002}" type="sibTrans" cxnId="{A85D54F8-9B01-5541-B122-D47C1FC62B81}">
      <dgm:prSet/>
      <dgm:spPr/>
      <dgm:t>
        <a:bodyPr/>
        <a:lstStyle/>
        <a:p>
          <a:endParaRPr lang="ru-RU"/>
        </a:p>
      </dgm:t>
    </dgm:pt>
    <dgm:pt modelId="{2D93DDC0-20C2-BD45-AA77-2EB2127A7621}">
      <dgm:prSet/>
      <dgm:spPr/>
      <dgm:t>
        <a:bodyPr/>
        <a:lstStyle/>
        <a:p>
          <a:r>
            <a:rPr lang="ru-RU"/>
            <a:t>Базовый комплект на ОДНО РАБОЧЕЕ МЕСТО – 27 000 руб</a:t>
          </a:r>
        </a:p>
      </dgm:t>
    </dgm:pt>
    <dgm:pt modelId="{7A44B99D-9CD9-CA46-A076-80110CA9BD71}" type="parTrans" cxnId="{ACAA5739-FEF3-C74E-A74C-1C31C56A5D5A}">
      <dgm:prSet/>
      <dgm:spPr/>
      <dgm:t>
        <a:bodyPr/>
        <a:lstStyle/>
        <a:p>
          <a:endParaRPr lang="ru-RU"/>
        </a:p>
      </dgm:t>
    </dgm:pt>
    <dgm:pt modelId="{E275B7A9-161D-BF40-8CB0-AAE806307322}" type="sibTrans" cxnId="{ACAA5739-FEF3-C74E-A74C-1C31C56A5D5A}">
      <dgm:prSet/>
      <dgm:spPr/>
      <dgm:t>
        <a:bodyPr/>
        <a:lstStyle/>
        <a:p>
          <a:endParaRPr lang="ru-RU"/>
        </a:p>
      </dgm:t>
    </dgm:pt>
    <dgm:pt modelId="{A7FA7284-F87B-7340-875E-6AF1DD005D2D}">
      <dgm:prSet/>
      <dgm:spPr/>
      <dgm:t>
        <a:bodyPr/>
        <a:lstStyle/>
        <a:p>
          <a:r>
            <a:rPr lang="ru-RU"/>
            <a:t>Покупка индексов цен региона – 12 000 руб </a:t>
          </a:r>
        </a:p>
      </dgm:t>
    </dgm:pt>
    <dgm:pt modelId="{E80A0FC2-4BA1-6540-894D-DDCDE467027B}" type="parTrans" cxnId="{220D7F33-17F7-784E-A319-D809435A7FB4}">
      <dgm:prSet/>
      <dgm:spPr/>
      <dgm:t>
        <a:bodyPr/>
        <a:lstStyle/>
        <a:p>
          <a:endParaRPr lang="ru-RU"/>
        </a:p>
      </dgm:t>
    </dgm:pt>
    <dgm:pt modelId="{C6CDB999-B5A7-DD44-96D6-0641B045C2EE}" type="sibTrans" cxnId="{220D7F33-17F7-784E-A319-D809435A7FB4}">
      <dgm:prSet/>
      <dgm:spPr/>
      <dgm:t>
        <a:bodyPr/>
        <a:lstStyle/>
        <a:p>
          <a:endParaRPr lang="ru-RU"/>
        </a:p>
      </dgm:t>
    </dgm:pt>
    <dgm:pt modelId="{8494706A-123D-5D42-946E-CAA056508E7E}" type="pres">
      <dgm:prSet presAssocID="{B39FD74E-ADEC-4A4B-8F65-FCBAE6405E96}" presName="linear" presStyleCnt="0">
        <dgm:presLayoutVars>
          <dgm:animLvl val="lvl"/>
          <dgm:resizeHandles val="exact"/>
        </dgm:presLayoutVars>
      </dgm:prSet>
      <dgm:spPr/>
    </dgm:pt>
    <dgm:pt modelId="{FA3688DD-A103-AA47-8110-407FBAE5E59D}" type="pres">
      <dgm:prSet presAssocID="{E9437D9D-CFE0-D448-BDEA-25BFD53FAD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22CA5A-9BDC-194F-A278-92BF98676A70}" type="pres">
      <dgm:prSet presAssocID="{ABEF80A7-E1D7-E141-A9E6-2EBA3712C561}" presName="spacer" presStyleCnt="0"/>
      <dgm:spPr/>
    </dgm:pt>
    <dgm:pt modelId="{FED6FCB6-DFCD-B14F-9420-54301A14DF5A}" type="pres">
      <dgm:prSet presAssocID="{5D9B951C-9A3B-1E48-82B9-41A5F11141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22F678-EE28-5D43-81A5-BB0C4EA244A3}" type="pres">
      <dgm:prSet presAssocID="{99C3BCD2-D067-9148-9397-056AC716C002}" presName="spacer" presStyleCnt="0"/>
      <dgm:spPr/>
    </dgm:pt>
    <dgm:pt modelId="{4650996D-99DE-AD43-A91D-6BF1E3667AAE}" type="pres">
      <dgm:prSet presAssocID="{2D93DDC0-20C2-BD45-AA77-2EB2127A76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2B3BCC-D44F-5847-B905-848A3C0CA699}" type="pres">
      <dgm:prSet presAssocID="{E275B7A9-161D-BF40-8CB0-AAE806307322}" presName="spacer" presStyleCnt="0"/>
      <dgm:spPr/>
    </dgm:pt>
    <dgm:pt modelId="{87B9E261-B74A-D34F-AEFC-05C89AA30A1A}" type="pres">
      <dgm:prSet presAssocID="{A7FA7284-F87B-7340-875E-6AF1DD005D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178C07-0D81-E947-BB10-B33E9178E689}" type="presOf" srcId="{A7FA7284-F87B-7340-875E-6AF1DD005D2D}" destId="{87B9E261-B74A-D34F-AEFC-05C89AA30A1A}" srcOrd="0" destOrd="0" presId="urn:microsoft.com/office/officeart/2005/8/layout/vList2"/>
    <dgm:cxn modelId="{220D7F33-17F7-784E-A319-D809435A7FB4}" srcId="{B39FD74E-ADEC-4A4B-8F65-FCBAE6405E96}" destId="{A7FA7284-F87B-7340-875E-6AF1DD005D2D}" srcOrd="3" destOrd="0" parTransId="{E80A0FC2-4BA1-6540-894D-DDCDE467027B}" sibTransId="{C6CDB999-B5A7-DD44-96D6-0641B045C2EE}"/>
    <dgm:cxn modelId="{ACAA5739-FEF3-C74E-A74C-1C31C56A5D5A}" srcId="{B39FD74E-ADEC-4A4B-8F65-FCBAE6405E96}" destId="{2D93DDC0-20C2-BD45-AA77-2EB2127A7621}" srcOrd="2" destOrd="0" parTransId="{7A44B99D-9CD9-CA46-A076-80110CA9BD71}" sibTransId="{E275B7A9-161D-BF40-8CB0-AAE806307322}"/>
    <dgm:cxn modelId="{13AAEC49-7BB4-F14D-97C8-CE5A1ECAD4F3}" type="presOf" srcId="{E9437D9D-CFE0-D448-BDEA-25BFD53FAD5D}" destId="{FA3688DD-A103-AA47-8110-407FBAE5E59D}" srcOrd="0" destOrd="0" presId="urn:microsoft.com/office/officeart/2005/8/layout/vList2"/>
    <dgm:cxn modelId="{2AE5CC6B-9DF4-3E48-88A4-A9F2108AC7EB}" type="presOf" srcId="{5D9B951C-9A3B-1E48-82B9-41A5F1114120}" destId="{FED6FCB6-DFCD-B14F-9420-54301A14DF5A}" srcOrd="0" destOrd="0" presId="urn:microsoft.com/office/officeart/2005/8/layout/vList2"/>
    <dgm:cxn modelId="{54B59C77-773F-9B4E-A92C-54C9A18B662C}" type="presOf" srcId="{B39FD74E-ADEC-4A4B-8F65-FCBAE6405E96}" destId="{8494706A-123D-5D42-946E-CAA056508E7E}" srcOrd="0" destOrd="0" presId="urn:microsoft.com/office/officeart/2005/8/layout/vList2"/>
    <dgm:cxn modelId="{54FD537E-EF43-D741-A613-72F0B0EF1FCD}" srcId="{B39FD74E-ADEC-4A4B-8F65-FCBAE6405E96}" destId="{E9437D9D-CFE0-D448-BDEA-25BFD53FAD5D}" srcOrd="0" destOrd="0" parTransId="{C8818EF7-B148-7140-8D25-C08670B3A973}" sibTransId="{ABEF80A7-E1D7-E141-A9E6-2EBA3712C561}"/>
    <dgm:cxn modelId="{2EF8C8D5-1912-EC4A-BBD3-3EE31E707427}" type="presOf" srcId="{2D93DDC0-20C2-BD45-AA77-2EB2127A7621}" destId="{4650996D-99DE-AD43-A91D-6BF1E3667AAE}" srcOrd="0" destOrd="0" presId="urn:microsoft.com/office/officeart/2005/8/layout/vList2"/>
    <dgm:cxn modelId="{A85D54F8-9B01-5541-B122-D47C1FC62B81}" srcId="{B39FD74E-ADEC-4A4B-8F65-FCBAE6405E96}" destId="{5D9B951C-9A3B-1E48-82B9-41A5F1114120}" srcOrd="1" destOrd="0" parTransId="{A3A48CA9-428B-654B-85E7-97A3DF355FE5}" sibTransId="{99C3BCD2-D067-9148-9397-056AC716C002}"/>
    <dgm:cxn modelId="{EC84C3C2-1318-6F41-A9D2-11DF70505FEE}" type="presParOf" srcId="{8494706A-123D-5D42-946E-CAA056508E7E}" destId="{FA3688DD-A103-AA47-8110-407FBAE5E59D}" srcOrd="0" destOrd="0" presId="urn:microsoft.com/office/officeart/2005/8/layout/vList2"/>
    <dgm:cxn modelId="{09DF2223-5CD7-CA45-8D30-D0A9C9533C43}" type="presParOf" srcId="{8494706A-123D-5D42-946E-CAA056508E7E}" destId="{CA22CA5A-9BDC-194F-A278-92BF98676A70}" srcOrd="1" destOrd="0" presId="urn:microsoft.com/office/officeart/2005/8/layout/vList2"/>
    <dgm:cxn modelId="{7EAAE656-B0DE-2948-B1BE-8B2D354C7272}" type="presParOf" srcId="{8494706A-123D-5D42-946E-CAA056508E7E}" destId="{FED6FCB6-DFCD-B14F-9420-54301A14DF5A}" srcOrd="2" destOrd="0" presId="urn:microsoft.com/office/officeart/2005/8/layout/vList2"/>
    <dgm:cxn modelId="{45AA0A58-DE60-9D41-B5F2-E95BDF4490A3}" type="presParOf" srcId="{8494706A-123D-5D42-946E-CAA056508E7E}" destId="{D722F678-EE28-5D43-81A5-BB0C4EA244A3}" srcOrd="3" destOrd="0" presId="urn:microsoft.com/office/officeart/2005/8/layout/vList2"/>
    <dgm:cxn modelId="{10F62170-DE87-9C40-97E8-8C715DC2C09D}" type="presParOf" srcId="{8494706A-123D-5D42-946E-CAA056508E7E}" destId="{4650996D-99DE-AD43-A91D-6BF1E3667AAE}" srcOrd="4" destOrd="0" presId="urn:microsoft.com/office/officeart/2005/8/layout/vList2"/>
    <dgm:cxn modelId="{FEDFD236-5E7C-DD4F-BD59-FDEF1C5C8924}" type="presParOf" srcId="{8494706A-123D-5D42-946E-CAA056508E7E}" destId="{D32B3BCC-D44F-5847-B905-848A3C0CA699}" srcOrd="5" destOrd="0" presId="urn:microsoft.com/office/officeart/2005/8/layout/vList2"/>
    <dgm:cxn modelId="{47E37062-192E-C44C-B17F-D86405C92342}" type="presParOf" srcId="{8494706A-123D-5D42-946E-CAA056508E7E}" destId="{87B9E261-B74A-D34F-AEFC-05C89AA30A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673046-EE33-934E-89A1-9D73876400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019A8C-53D1-7F43-86FF-1FAE2CC71CDB}">
      <dgm:prSet/>
      <dgm:spPr/>
      <dgm:t>
        <a:bodyPr/>
        <a:lstStyle/>
        <a:p>
          <a:r>
            <a:rPr lang="en-US" dirty="0"/>
            <a:t>“</a:t>
          </a:r>
          <a:r>
            <a:rPr lang="ru-RU" dirty="0"/>
            <a:t>Отлично, я сейчас зайду в интернет и надо отзывы на моего потенциального подрядчика</a:t>
          </a:r>
          <a:r>
            <a:rPr lang="en-US" dirty="0"/>
            <a:t>”</a:t>
          </a:r>
          <a:endParaRPr lang="ru-RU" dirty="0"/>
        </a:p>
      </dgm:t>
    </dgm:pt>
    <dgm:pt modelId="{0E484518-F0FC-2B4C-A103-1DA3E49431E7}" type="parTrans" cxnId="{E7D4C1AC-926B-AA40-AAA1-0EC40C138116}">
      <dgm:prSet/>
      <dgm:spPr/>
      <dgm:t>
        <a:bodyPr/>
        <a:lstStyle/>
        <a:p>
          <a:endParaRPr lang="ru-RU"/>
        </a:p>
      </dgm:t>
    </dgm:pt>
    <dgm:pt modelId="{E6B45C9B-E236-234D-A809-C466E0704BCF}" type="sibTrans" cxnId="{E7D4C1AC-926B-AA40-AAA1-0EC40C138116}">
      <dgm:prSet/>
      <dgm:spPr/>
      <dgm:t>
        <a:bodyPr/>
        <a:lstStyle/>
        <a:p>
          <a:endParaRPr lang="ru-RU"/>
        </a:p>
      </dgm:t>
    </dgm:pt>
    <dgm:pt modelId="{12FDF6B6-A828-AE42-9325-A05E5792F509}" type="pres">
      <dgm:prSet presAssocID="{0A673046-EE33-934E-89A1-9D73876400E2}" presName="linearFlow" presStyleCnt="0">
        <dgm:presLayoutVars>
          <dgm:dir/>
          <dgm:resizeHandles val="exact"/>
        </dgm:presLayoutVars>
      </dgm:prSet>
      <dgm:spPr/>
    </dgm:pt>
    <dgm:pt modelId="{3701E019-AF12-D14D-859E-2853577CB6AF}" type="pres">
      <dgm:prSet presAssocID="{FA019A8C-53D1-7F43-86FF-1FAE2CC71CDB}" presName="composite" presStyleCnt="0"/>
      <dgm:spPr/>
    </dgm:pt>
    <dgm:pt modelId="{4850F9EB-C018-FF49-B359-F47ED117A41C}" type="pres">
      <dgm:prSet presAssocID="{FA019A8C-53D1-7F43-86FF-1FAE2CC71CDB}" presName="imgShp" presStyleLbl="fgImgPlace1" presStyleIdx="0" presStyleCnt="1" custLinFactX="-81889" custLinFactNeighborX="-100000" custLinFactNeighborY="16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483EA0-F372-3549-A406-E15AEB58978A}" type="pres">
      <dgm:prSet presAssocID="{FA019A8C-53D1-7F43-86FF-1FAE2CC71CDB}" presName="txShp" presStyleLbl="node1" presStyleIdx="0" presStyleCnt="1" custScaleX="143452">
        <dgm:presLayoutVars>
          <dgm:bulletEnabled val="1"/>
        </dgm:presLayoutVars>
      </dgm:prSet>
      <dgm:spPr/>
    </dgm:pt>
  </dgm:ptLst>
  <dgm:cxnLst>
    <dgm:cxn modelId="{7138326E-F35E-0947-A483-708EFE712F81}" type="presOf" srcId="{0A673046-EE33-934E-89A1-9D73876400E2}" destId="{12FDF6B6-A828-AE42-9325-A05E5792F509}" srcOrd="0" destOrd="0" presId="urn:microsoft.com/office/officeart/2005/8/layout/vList3"/>
    <dgm:cxn modelId="{E7D4C1AC-926B-AA40-AAA1-0EC40C138116}" srcId="{0A673046-EE33-934E-89A1-9D73876400E2}" destId="{FA019A8C-53D1-7F43-86FF-1FAE2CC71CDB}" srcOrd="0" destOrd="0" parTransId="{0E484518-F0FC-2B4C-A103-1DA3E49431E7}" sibTransId="{E6B45C9B-E236-234D-A809-C466E0704BCF}"/>
    <dgm:cxn modelId="{083606BC-44A9-4C48-8853-4F9BEC4324F3}" type="presOf" srcId="{FA019A8C-53D1-7F43-86FF-1FAE2CC71CDB}" destId="{EF483EA0-F372-3549-A406-E15AEB58978A}" srcOrd="0" destOrd="0" presId="urn:microsoft.com/office/officeart/2005/8/layout/vList3"/>
    <dgm:cxn modelId="{2FB96268-8B65-5843-9841-DF62D927C8BE}" type="presParOf" srcId="{12FDF6B6-A828-AE42-9325-A05E5792F509}" destId="{3701E019-AF12-D14D-859E-2853577CB6AF}" srcOrd="0" destOrd="0" presId="urn:microsoft.com/office/officeart/2005/8/layout/vList3"/>
    <dgm:cxn modelId="{DA8DC561-3E6B-3244-B0E9-7D440D808CDA}" type="presParOf" srcId="{3701E019-AF12-D14D-859E-2853577CB6AF}" destId="{4850F9EB-C018-FF49-B359-F47ED117A41C}" srcOrd="0" destOrd="0" presId="urn:microsoft.com/office/officeart/2005/8/layout/vList3"/>
    <dgm:cxn modelId="{0DB8842E-238D-DE4D-A356-65E848852B2D}" type="presParOf" srcId="{3701E019-AF12-D14D-859E-2853577CB6AF}" destId="{EF483EA0-F372-3549-A406-E15AEB5897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D36199-492C-2E45-871F-E5817015FCD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C45943-BC3B-B94F-A6D8-A322FC0E565B}">
      <dgm:prSet/>
      <dgm:spPr/>
      <dgm:t>
        <a:bodyPr/>
        <a:lstStyle/>
        <a:p>
          <a:r>
            <a:rPr lang="en-US" dirty="0" err="1"/>
            <a:t>Yandex.ru</a:t>
          </a:r>
          <a:r>
            <a:rPr lang="en-US" dirty="0"/>
            <a:t> – </a:t>
          </a:r>
          <a:r>
            <a:rPr lang="en-US" dirty="0" err="1"/>
            <a:t>н</a:t>
          </a:r>
          <a:r>
            <a:rPr lang="ru-RU" dirty="0" err="1"/>
            <a:t>ашлось</a:t>
          </a:r>
          <a:r>
            <a:rPr lang="ru-RU" dirty="0"/>
            <a:t> 12 млн совпадений по вашему запросу</a:t>
          </a:r>
          <a:r>
            <a:rPr lang="en-US" dirty="0"/>
            <a:t> </a:t>
          </a:r>
          <a:r>
            <a:rPr lang="ru-RU" dirty="0"/>
            <a:t>СТРОЙИНЖПРОЕКТГЕНПОДРЯДПРОЕКТЭКСПЛУАТЦИ. И кто из них мой?</a:t>
          </a:r>
        </a:p>
      </dgm:t>
    </dgm:pt>
    <dgm:pt modelId="{D14D35EC-1998-8F41-840F-F4DD63673A59}" type="parTrans" cxnId="{BF060795-ECC0-294E-A6E1-7CB455B3FA0C}">
      <dgm:prSet/>
      <dgm:spPr/>
      <dgm:t>
        <a:bodyPr/>
        <a:lstStyle/>
        <a:p>
          <a:endParaRPr lang="ru-RU"/>
        </a:p>
      </dgm:t>
    </dgm:pt>
    <dgm:pt modelId="{7D6E6BF3-AFA8-B546-AF3A-FD65773A5D1C}" type="sibTrans" cxnId="{BF060795-ECC0-294E-A6E1-7CB455B3FA0C}">
      <dgm:prSet/>
      <dgm:spPr/>
      <dgm:t>
        <a:bodyPr/>
        <a:lstStyle/>
        <a:p>
          <a:endParaRPr lang="ru-RU"/>
        </a:p>
      </dgm:t>
    </dgm:pt>
    <dgm:pt modelId="{EACF165B-92FD-4948-B635-AED0586BAEA0}" type="pres">
      <dgm:prSet presAssocID="{D4D36199-492C-2E45-871F-E5817015FCD7}" presName="linearFlow" presStyleCnt="0">
        <dgm:presLayoutVars>
          <dgm:dir/>
          <dgm:resizeHandles val="exact"/>
        </dgm:presLayoutVars>
      </dgm:prSet>
      <dgm:spPr/>
    </dgm:pt>
    <dgm:pt modelId="{B3B66907-1C93-2743-9291-D72536F249E4}" type="pres">
      <dgm:prSet presAssocID="{66C45943-BC3B-B94F-A6D8-A322FC0E565B}" presName="composite" presStyleCnt="0"/>
      <dgm:spPr/>
    </dgm:pt>
    <dgm:pt modelId="{2F96833E-8D13-2743-9CE3-B7A6EF9A07ED}" type="pres">
      <dgm:prSet presAssocID="{66C45943-BC3B-B94F-A6D8-A322FC0E565B}" presName="imgShp" presStyleLbl="fgImgPlace1" presStyleIdx="0" presStyleCnt="1" custLinFactX="-32877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7605F9-FEEC-5B45-9189-8674456FC94B}" type="pres">
      <dgm:prSet presAssocID="{66C45943-BC3B-B94F-A6D8-A322FC0E565B}" presName="txShp" presStyleLbl="node1" presStyleIdx="0" presStyleCnt="1" custScaleX="140898">
        <dgm:presLayoutVars>
          <dgm:bulletEnabled val="1"/>
        </dgm:presLayoutVars>
      </dgm:prSet>
      <dgm:spPr/>
    </dgm:pt>
  </dgm:ptLst>
  <dgm:cxnLst>
    <dgm:cxn modelId="{1EDF0954-EFE4-7249-A0A2-B5EC8EDEDA83}" type="presOf" srcId="{66C45943-BC3B-B94F-A6D8-A322FC0E565B}" destId="{AB7605F9-FEEC-5B45-9189-8674456FC94B}" srcOrd="0" destOrd="0" presId="urn:microsoft.com/office/officeart/2005/8/layout/vList3"/>
    <dgm:cxn modelId="{BF060795-ECC0-294E-A6E1-7CB455B3FA0C}" srcId="{D4D36199-492C-2E45-871F-E5817015FCD7}" destId="{66C45943-BC3B-B94F-A6D8-A322FC0E565B}" srcOrd="0" destOrd="0" parTransId="{D14D35EC-1998-8F41-840F-F4DD63673A59}" sibTransId="{7D6E6BF3-AFA8-B546-AF3A-FD65773A5D1C}"/>
    <dgm:cxn modelId="{DB7EDAB7-3106-184E-9950-8D66345EDF9B}" type="presOf" srcId="{D4D36199-492C-2E45-871F-E5817015FCD7}" destId="{EACF165B-92FD-4948-B635-AED0586BAEA0}" srcOrd="0" destOrd="0" presId="urn:microsoft.com/office/officeart/2005/8/layout/vList3"/>
    <dgm:cxn modelId="{24988811-01B1-714B-8765-8B9EDD3FB801}" type="presParOf" srcId="{EACF165B-92FD-4948-B635-AED0586BAEA0}" destId="{B3B66907-1C93-2743-9291-D72536F249E4}" srcOrd="0" destOrd="0" presId="urn:microsoft.com/office/officeart/2005/8/layout/vList3"/>
    <dgm:cxn modelId="{D8DC8B95-0B5E-1D49-BED1-D5D6076FF865}" type="presParOf" srcId="{B3B66907-1C93-2743-9291-D72536F249E4}" destId="{2F96833E-8D13-2743-9CE3-B7A6EF9A07ED}" srcOrd="0" destOrd="0" presId="urn:microsoft.com/office/officeart/2005/8/layout/vList3"/>
    <dgm:cxn modelId="{1FFE5FE2-8A5E-9D48-B720-13F6D3EAEB3A}" type="presParOf" srcId="{B3B66907-1C93-2743-9291-D72536F249E4}" destId="{AB7605F9-FEEC-5B45-9189-8674456FC9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C8E0C-A5BD-874D-B832-9D734C6921C8}">
      <dsp:nvSpPr>
        <dsp:cNvPr id="0" name=""/>
        <dsp:cNvSpPr/>
      </dsp:nvSpPr>
      <dsp:spPr>
        <a:xfrm>
          <a:off x="-2487023" y="-418979"/>
          <a:ext cx="3242493" cy="3242493"/>
        </a:xfrm>
        <a:prstGeom prst="blockArc">
          <a:avLst>
            <a:gd name="adj1" fmla="val 18900000"/>
            <a:gd name="adj2" fmla="val 2700000"/>
            <a:gd name="adj3" fmla="val 66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71A37-FE79-3C44-833E-202AD81FCD1F}">
      <dsp:nvSpPr>
        <dsp:cNvPr id="0" name=""/>
        <dsp:cNvSpPr/>
      </dsp:nvSpPr>
      <dsp:spPr>
        <a:xfrm>
          <a:off x="738712" y="237076"/>
          <a:ext cx="11453287" cy="1964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299" tIns="203200" rIns="203200" bIns="203200" numCol="1" spcCol="1270" anchor="ctr" anchorCtr="0">
          <a:noAutofit/>
        </a:bodyPr>
        <a:lstStyle/>
        <a:p>
          <a:pPr marL="0" lvl="0" indent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kern="1200" dirty="0"/>
            <a:t>For House club	</a:t>
          </a:r>
          <a:endParaRPr lang="ru-RU" sz="8000" kern="1200" dirty="0"/>
        </a:p>
      </dsp:txBody>
      <dsp:txXfrm>
        <a:off x="738712" y="237076"/>
        <a:ext cx="11453287" cy="1964254"/>
      </dsp:txXfrm>
    </dsp:sp>
    <dsp:sp modelId="{B26013B1-56E0-5D46-B7E7-185B0D0B3EBA}">
      <dsp:nvSpPr>
        <dsp:cNvPr id="0" name=""/>
        <dsp:cNvSpPr/>
      </dsp:nvSpPr>
      <dsp:spPr>
        <a:xfrm>
          <a:off x="0" y="463554"/>
          <a:ext cx="1477425" cy="14774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D858-4346-9E47-A6E7-762CD82E68F2}">
      <dsp:nvSpPr>
        <dsp:cNvPr id="0" name=""/>
        <dsp:cNvSpPr/>
      </dsp:nvSpPr>
      <dsp:spPr>
        <a:xfrm>
          <a:off x="4046" y="0"/>
          <a:ext cx="1119457" cy="2401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Не беда, </a:t>
          </a:r>
        </a:p>
      </dsp:txBody>
      <dsp:txXfrm>
        <a:off x="36834" y="32788"/>
        <a:ext cx="1053881" cy="2336047"/>
      </dsp:txXfrm>
    </dsp:sp>
    <dsp:sp modelId="{C51935C9-D7A4-8C4F-B3CD-FBFAF9A3569A}">
      <dsp:nvSpPr>
        <dsp:cNvPr id="0" name=""/>
        <dsp:cNvSpPr/>
      </dsp:nvSpPr>
      <dsp:spPr>
        <a:xfrm>
          <a:off x="1794079" y="369298"/>
          <a:ext cx="1421618" cy="1663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1794079" y="701903"/>
        <a:ext cx="995133" cy="997815"/>
      </dsp:txXfrm>
    </dsp:sp>
    <dsp:sp modelId="{C755EBBC-91F0-0C40-B692-AD53EAAAA2BD}">
      <dsp:nvSpPr>
        <dsp:cNvPr id="0" name=""/>
        <dsp:cNvSpPr/>
      </dsp:nvSpPr>
      <dsp:spPr>
        <a:xfrm>
          <a:off x="3805804" y="0"/>
          <a:ext cx="6705748" cy="2401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Отрази дополнительные работы, заказчик согласовывает и все необходимые изменения попадут в стоимость контракта и отразятся в графике производства работ</a:t>
          </a:r>
        </a:p>
      </dsp:txBody>
      <dsp:txXfrm>
        <a:off x="3876145" y="70341"/>
        <a:ext cx="6565066" cy="22609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C1569-3EE8-DE47-9AC1-4C796D744D7A}">
      <dsp:nvSpPr>
        <dsp:cNvPr id="0" name=""/>
        <dsp:cNvSpPr/>
      </dsp:nvSpPr>
      <dsp:spPr>
        <a:xfrm>
          <a:off x="0" y="1295"/>
          <a:ext cx="113961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For House Club </a:t>
          </a:r>
          <a:r>
            <a:rPr lang="en-US" sz="4100" b="1" kern="1200" dirty="0" err="1"/>
            <a:t>с</a:t>
          </a:r>
          <a:r>
            <a:rPr lang="ru-RU" sz="4100" b="1" kern="1200" dirty="0"/>
            <a:t>делает все сам</a:t>
          </a:r>
          <a:endParaRPr lang="ru-RU" sz="4100" kern="1200" dirty="0"/>
        </a:p>
      </dsp:txBody>
      <dsp:txXfrm>
        <a:off x="48005" y="49300"/>
        <a:ext cx="11300124" cy="887374"/>
      </dsp:txXfrm>
    </dsp:sp>
    <dsp:sp modelId="{AAE7666B-0DC1-F94B-AE81-184CCBE92335}">
      <dsp:nvSpPr>
        <dsp:cNvPr id="0" name=""/>
        <dsp:cNvSpPr/>
      </dsp:nvSpPr>
      <dsp:spPr>
        <a:xfrm>
          <a:off x="0" y="984680"/>
          <a:ext cx="11396134" cy="212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82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200" kern="1200" dirty="0"/>
            <a:t>Выгрузит из сметы список материалов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200" kern="1200"/>
            <a:t>Отметь в смете что купил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200" kern="1200"/>
            <a:t>Получи полный отчет о сумме покупок и что еще нужно купить</a:t>
          </a:r>
        </a:p>
      </dsp:txBody>
      <dsp:txXfrm>
        <a:off x="0" y="984680"/>
        <a:ext cx="11396134" cy="21217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68192-2CEA-BC41-ACD3-955DF01D4CBA}">
      <dsp:nvSpPr>
        <dsp:cNvPr id="0" name=""/>
        <dsp:cNvSpPr/>
      </dsp:nvSpPr>
      <dsp:spPr>
        <a:xfrm>
          <a:off x="1071063" y="1717786"/>
          <a:ext cx="192255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81D83-717E-BD4C-859F-9F2B25C8C75E}">
      <dsp:nvSpPr>
        <dsp:cNvPr id="0" name=""/>
        <dsp:cNvSpPr/>
      </dsp:nvSpPr>
      <dsp:spPr>
        <a:xfrm>
          <a:off x="1071063" y="378957"/>
          <a:ext cx="192255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5A815-00E4-2D47-87B7-B25F599EFD75}">
      <dsp:nvSpPr>
        <dsp:cNvPr id="0" name=""/>
        <dsp:cNvSpPr/>
      </dsp:nvSpPr>
      <dsp:spPr>
        <a:xfrm>
          <a:off x="0" y="-22690"/>
          <a:ext cx="2142126" cy="2142126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1EBB6-F784-DB48-8F7C-4FDCFC446969}">
      <dsp:nvSpPr>
        <dsp:cNvPr id="0" name=""/>
        <dsp:cNvSpPr/>
      </dsp:nvSpPr>
      <dsp:spPr>
        <a:xfrm>
          <a:off x="402514" y="459904"/>
          <a:ext cx="1370960" cy="13931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1"/>
              </a:solidFill>
            </a:rPr>
            <a:t>Неужели опять:</a:t>
          </a:r>
        </a:p>
      </dsp:txBody>
      <dsp:txXfrm>
        <a:off x="402514" y="459904"/>
        <a:ext cx="1370960" cy="1393175"/>
      </dsp:txXfrm>
    </dsp:sp>
    <dsp:sp modelId="{5AC2F9DD-C2ED-8743-8A49-B13A2FCE8CDB}">
      <dsp:nvSpPr>
        <dsp:cNvPr id="0" name=""/>
        <dsp:cNvSpPr/>
      </dsp:nvSpPr>
      <dsp:spPr>
        <a:xfrm>
          <a:off x="2591972" y="-22690"/>
          <a:ext cx="803297" cy="803297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1EF3-C16C-6B49-988F-EC9C084A022F}">
      <dsp:nvSpPr>
        <dsp:cNvPr id="0" name=""/>
        <dsp:cNvSpPr/>
      </dsp:nvSpPr>
      <dsp:spPr>
        <a:xfrm>
          <a:off x="3395269" y="-22690"/>
          <a:ext cx="7120330" cy="80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нужно тратить время, считать материалы; </a:t>
          </a:r>
        </a:p>
      </dsp:txBody>
      <dsp:txXfrm>
        <a:off x="3395269" y="-22690"/>
        <a:ext cx="7120330" cy="803297"/>
      </dsp:txXfrm>
    </dsp:sp>
    <dsp:sp modelId="{D127575D-F4E0-9743-BB69-351754A830B4}">
      <dsp:nvSpPr>
        <dsp:cNvPr id="0" name=""/>
        <dsp:cNvSpPr/>
      </dsp:nvSpPr>
      <dsp:spPr>
        <a:xfrm>
          <a:off x="2591972" y="1316137"/>
          <a:ext cx="803297" cy="803297"/>
        </a:xfrm>
        <a:prstGeom prst="ellips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00EE4-516E-2945-B0DB-1D74760FE181}">
      <dsp:nvSpPr>
        <dsp:cNvPr id="0" name=""/>
        <dsp:cNvSpPr/>
      </dsp:nvSpPr>
      <dsp:spPr>
        <a:xfrm>
          <a:off x="3395269" y="1316137"/>
          <a:ext cx="5518255" cy="80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контролировать сколько купил?</a:t>
          </a:r>
        </a:p>
      </dsp:txBody>
      <dsp:txXfrm>
        <a:off x="3395269" y="1316137"/>
        <a:ext cx="5518255" cy="8032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B12FD-2E8B-6945-A135-05D9A2474A74}">
      <dsp:nvSpPr>
        <dsp:cNvPr id="0" name=""/>
        <dsp:cNvSpPr/>
      </dsp:nvSpPr>
      <dsp:spPr>
        <a:xfrm>
          <a:off x="0" y="4689"/>
          <a:ext cx="4895335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Programming languages:</a:t>
          </a:r>
          <a:endParaRPr lang="ru-RU" sz="2800" kern="1200"/>
        </a:p>
      </dsp:txBody>
      <dsp:txXfrm>
        <a:off x="0" y="4689"/>
        <a:ext cx="4895335" cy="806400"/>
      </dsp:txXfrm>
    </dsp:sp>
    <dsp:sp modelId="{C65BBAB4-983D-B943-B0F7-6B4CC36E2B86}">
      <dsp:nvSpPr>
        <dsp:cNvPr id="0" name=""/>
        <dsp:cNvSpPr/>
      </dsp:nvSpPr>
      <dsp:spPr>
        <a:xfrm>
          <a:off x="0" y="811089"/>
          <a:ext cx="4895335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Java 11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Angular Js</a:t>
          </a:r>
          <a:endParaRPr lang="ru-RU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Spring boot ver 2.5.5</a:t>
          </a:r>
          <a:endParaRPr lang="ru-RU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Spring security </a:t>
          </a:r>
          <a:r>
            <a:rPr lang="en-US" sz="2800" kern="1200" dirty="0" err="1"/>
            <a:t>ver</a:t>
          </a:r>
          <a:r>
            <a:rPr lang="en-US" sz="2800" kern="1200" dirty="0"/>
            <a:t> 5.5.1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Hibernate ver 7.0.1</a:t>
          </a:r>
          <a:endParaRPr lang="ru-RU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Lombok ver 1.18.20</a:t>
          </a:r>
          <a:endParaRPr lang="ru-RU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Swagger</a:t>
          </a:r>
          <a:endParaRPr lang="ru-RU" sz="2800" kern="1200"/>
        </a:p>
      </dsp:txBody>
      <dsp:txXfrm>
        <a:off x="0" y="811089"/>
        <a:ext cx="4895335" cy="35355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385A7-56D3-F043-B903-723E86DEC831}">
      <dsp:nvSpPr>
        <dsp:cNvPr id="0" name=""/>
        <dsp:cNvSpPr/>
      </dsp:nvSpPr>
      <dsp:spPr>
        <a:xfrm>
          <a:off x="0" y="1767"/>
          <a:ext cx="256196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generator:</a:t>
          </a:r>
          <a:endParaRPr lang="ru-RU" sz="2200" kern="1200"/>
        </a:p>
      </dsp:txBody>
      <dsp:txXfrm>
        <a:off x="0" y="1767"/>
        <a:ext cx="2561967" cy="633600"/>
      </dsp:txXfrm>
    </dsp:sp>
    <dsp:sp modelId="{311B9A0D-647A-BE46-BE7E-F1150343FE6C}">
      <dsp:nvSpPr>
        <dsp:cNvPr id="0" name=""/>
        <dsp:cNvSpPr/>
      </dsp:nvSpPr>
      <dsp:spPr>
        <a:xfrm>
          <a:off x="0" y="635367"/>
          <a:ext cx="25619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Mapstruct</a:t>
          </a:r>
          <a:endParaRPr lang="ru-RU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Modelmapper</a:t>
          </a:r>
          <a:endParaRPr lang="ru-RU" sz="2200" kern="1200" dirty="0"/>
        </a:p>
      </dsp:txBody>
      <dsp:txXfrm>
        <a:off x="0" y="635367"/>
        <a:ext cx="2561967" cy="9662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C039B-860E-1247-BC7F-047BEBE0A365}">
      <dsp:nvSpPr>
        <dsp:cNvPr id="0" name=""/>
        <dsp:cNvSpPr/>
      </dsp:nvSpPr>
      <dsp:spPr>
        <a:xfrm>
          <a:off x="0" y="114323"/>
          <a:ext cx="266391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Database:</a:t>
          </a:r>
          <a:endParaRPr lang="ru-RU" sz="2400" kern="1200" dirty="0"/>
        </a:p>
      </dsp:txBody>
      <dsp:txXfrm>
        <a:off x="0" y="114323"/>
        <a:ext cx="2663911" cy="691200"/>
      </dsp:txXfrm>
    </dsp:sp>
    <dsp:sp modelId="{51E486C4-B3D8-2142-9459-F21CDA488C88}">
      <dsp:nvSpPr>
        <dsp:cNvPr id="0" name=""/>
        <dsp:cNvSpPr/>
      </dsp:nvSpPr>
      <dsp:spPr>
        <a:xfrm>
          <a:off x="0" y="805524"/>
          <a:ext cx="2663911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PostgreSQL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H2 database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Migration Flyway</a:t>
          </a:r>
          <a:endParaRPr lang="ru-RU" sz="2400" kern="1200" dirty="0"/>
        </a:p>
      </dsp:txBody>
      <dsp:txXfrm>
        <a:off x="0" y="805524"/>
        <a:ext cx="2663911" cy="14493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2E86F-D233-0B4B-9834-48E0CCBE2358}">
      <dsp:nvSpPr>
        <dsp:cNvPr id="0" name=""/>
        <dsp:cNvSpPr/>
      </dsp:nvSpPr>
      <dsp:spPr>
        <a:xfrm>
          <a:off x="0" y="0"/>
          <a:ext cx="2663911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 project:</a:t>
          </a:r>
          <a:endParaRPr lang="ru-RU" sz="2200" kern="1200" dirty="0"/>
        </a:p>
      </dsp:txBody>
      <dsp:txXfrm>
        <a:off x="0" y="0"/>
        <a:ext cx="2663911" cy="633600"/>
      </dsp:txXfrm>
    </dsp:sp>
    <dsp:sp modelId="{0BB029E8-9A74-7C4B-8437-22CB13788ED3}">
      <dsp:nvSpPr>
        <dsp:cNvPr id="0" name=""/>
        <dsp:cNvSpPr/>
      </dsp:nvSpPr>
      <dsp:spPr>
        <a:xfrm>
          <a:off x="0" y="653972"/>
          <a:ext cx="2663911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Maven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GitHub repository</a:t>
          </a:r>
          <a:endParaRPr lang="ru-RU" sz="2200" kern="1200" dirty="0"/>
        </a:p>
      </dsp:txBody>
      <dsp:txXfrm>
        <a:off x="0" y="653972"/>
        <a:ext cx="2663911" cy="966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4F03-67BF-B04E-8EFD-7AB88E988F04}">
      <dsp:nvSpPr>
        <dsp:cNvPr id="0" name=""/>
        <dsp:cNvSpPr/>
      </dsp:nvSpPr>
      <dsp:spPr>
        <a:xfrm>
          <a:off x="0" y="0"/>
          <a:ext cx="2663911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management:</a:t>
          </a:r>
          <a:endParaRPr lang="ru-RU" sz="2000" kern="1200" dirty="0"/>
        </a:p>
      </dsp:txBody>
      <dsp:txXfrm>
        <a:off x="0" y="0"/>
        <a:ext cx="2663911" cy="576000"/>
      </dsp:txXfrm>
    </dsp:sp>
    <dsp:sp modelId="{2FB68806-198D-964F-BCB7-B0CC3454889B}">
      <dsp:nvSpPr>
        <dsp:cNvPr id="0" name=""/>
        <dsp:cNvSpPr/>
      </dsp:nvSpPr>
      <dsp:spPr>
        <a:xfrm>
          <a:off x="0" y="607697"/>
          <a:ext cx="2663911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Jira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Trello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Git</a:t>
          </a:r>
          <a:endParaRPr lang="ru-RU" sz="2000" kern="1200" dirty="0"/>
        </a:p>
      </dsp:txBody>
      <dsp:txXfrm>
        <a:off x="0" y="607697"/>
        <a:ext cx="2663911" cy="1207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AB3E-2F83-834C-8041-B3B38611E536}">
      <dsp:nvSpPr>
        <dsp:cNvPr id="0" name=""/>
        <dsp:cNvSpPr/>
      </dsp:nvSpPr>
      <dsp:spPr>
        <a:xfrm>
          <a:off x="0" y="0"/>
          <a:ext cx="10126133" cy="758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/>
            <a:t>Разработчики:</a:t>
          </a:r>
          <a:endParaRPr lang="ru-RU" sz="2100" kern="1200"/>
        </a:p>
      </dsp:txBody>
      <dsp:txXfrm>
        <a:off x="2101061" y="0"/>
        <a:ext cx="8025071" cy="758345"/>
      </dsp:txXfrm>
    </dsp:sp>
    <dsp:sp modelId="{C82C54A5-701F-F441-A7C4-4157122D2D3A}">
      <dsp:nvSpPr>
        <dsp:cNvPr id="0" name=""/>
        <dsp:cNvSpPr/>
      </dsp:nvSpPr>
      <dsp:spPr>
        <a:xfrm>
          <a:off x="111022" y="24430"/>
          <a:ext cx="1954849" cy="70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8932837-CA2C-B646-BE11-3571A0C083F4}">
      <dsp:nvSpPr>
        <dsp:cNvPr id="0" name=""/>
        <dsp:cNvSpPr/>
      </dsp:nvSpPr>
      <dsp:spPr>
        <a:xfrm>
          <a:off x="0" y="834180"/>
          <a:ext cx="10126133" cy="758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Алексей Приходько – </a:t>
          </a:r>
          <a:r>
            <a:rPr lang="en-US" sz="2100" kern="1200"/>
            <a:t>Team lead, product manager, backend developer</a:t>
          </a:r>
          <a:endParaRPr lang="ru-RU" sz="2100" kern="1200"/>
        </a:p>
      </dsp:txBody>
      <dsp:txXfrm>
        <a:off x="2101061" y="834180"/>
        <a:ext cx="8025071" cy="758345"/>
      </dsp:txXfrm>
    </dsp:sp>
    <dsp:sp modelId="{AA183FC8-7D2E-4545-ADC0-FCE97CE7CF8B}">
      <dsp:nvSpPr>
        <dsp:cNvPr id="0" name=""/>
        <dsp:cNvSpPr/>
      </dsp:nvSpPr>
      <dsp:spPr>
        <a:xfrm>
          <a:off x="75834" y="910014"/>
          <a:ext cx="2025226" cy="60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4AB5718-4046-8243-A0C3-078600CE2B04}">
      <dsp:nvSpPr>
        <dsp:cNvPr id="0" name=""/>
        <dsp:cNvSpPr/>
      </dsp:nvSpPr>
      <dsp:spPr>
        <a:xfrm>
          <a:off x="0" y="1668360"/>
          <a:ext cx="10126133" cy="758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Александр Койносов</a:t>
          </a:r>
          <a:r>
            <a:rPr lang="en-US" sz="2100" kern="1200"/>
            <a:t> – backend and frontend</a:t>
          </a:r>
          <a:endParaRPr lang="ru-RU" sz="2100" kern="1200"/>
        </a:p>
      </dsp:txBody>
      <dsp:txXfrm>
        <a:off x="2101061" y="1668360"/>
        <a:ext cx="8025071" cy="758345"/>
      </dsp:txXfrm>
    </dsp:sp>
    <dsp:sp modelId="{BDE0E741-73B1-E34C-8376-AC07E8B7BDF3}">
      <dsp:nvSpPr>
        <dsp:cNvPr id="0" name=""/>
        <dsp:cNvSpPr/>
      </dsp:nvSpPr>
      <dsp:spPr>
        <a:xfrm>
          <a:off x="75834" y="1744194"/>
          <a:ext cx="2025226" cy="60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41E87D3-FC49-B540-893A-9D86C89A7AD8}">
      <dsp:nvSpPr>
        <dsp:cNvPr id="0" name=""/>
        <dsp:cNvSpPr/>
      </dsp:nvSpPr>
      <dsp:spPr>
        <a:xfrm>
          <a:off x="0" y="2502540"/>
          <a:ext cx="10126133" cy="758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Павел Бабарицкий</a:t>
          </a:r>
          <a:r>
            <a:rPr lang="en-US" sz="2100" kern="1200"/>
            <a:t> – backend and frontend</a:t>
          </a:r>
          <a:endParaRPr lang="ru-RU" sz="2100" kern="1200"/>
        </a:p>
      </dsp:txBody>
      <dsp:txXfrm>
        <a:off x="2101061" y="2502540"/>
        <a:ext cx="8025071" cy="758345"/>
      </dsp:txXfrm>
    </dsp:sp>
    <dsp:sp modelId="{E3AE0E0A-D003-D040-B112-0346A90B487B}">
      <dsp:nvSpPr>
        <dsp:cNvPr id="0" name=""/>
        <dsp:cNvSpPr/>
      </dsp:nvSpPr>
      <dsp:spPr>
        <a:xfrm>
          <a:off x="75834" y="2578374"/>
          <a:ext cx="2025226" cy="60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0354A27-0358-9049-B79A-4C2A9282D493}">
      <dsp:nvSpPr>
        <dsp:cNvPr id="0" name=""/>
        <dsp:cNvSpPr/>
      </dsp:nvSpPr>
      <dsp:spPr>
        <a:xfrm>
          <a:off x="0" y="3336720"/>
          <a:ext cx="10126133" cy="758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Федор Мур</a:t>
          </a:r>
          <a:r>
            <a:rPr lang="en-US" sz="2100" kern="1200"/>
            <a:t> – backend and frontend</a:t>
          </a:r>
          <a:endParaRPr lang="ru-RU" sz="2100" kern="1200"/>
        </a:p>
      </dsp:txBody>
      <dsp:txXfrm>
        <a:off x="2101061" y="3336720"/>
        <a:ext cx="8025071" cy="758345"/>
      </dsp:txXfrm>
    </dsp:sp>
    <dsp:sp modelId="{8FB69795-D857-7444-B9B3-5D7B8F690CBC}">
      <dsp:nvSpPr>
        <dsp:cNvPr id="0" name=""/>
        <dsp:cNvSpPr/>
      </dsp:nvSpPr>
      <dsp:spPr>
        <a:xfrm>
          <a:off x="75834" y="3412554"/>
          <a:ext cx="2025226" cy="60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C1208-FFB9-084B-A3AE-A1A5B3BF6D3C}">
      <dsp:nvSpPr>
        <dsp:cNvPr id="0" name=""/>
        <dsp:cNvSpPr/>
      </dsp:nvSpPr>
      <dsp:spPr>
        <a:xfrm>
          <a:off x="0" y="502"/>
          <a:ext cx="12191999" cy="11673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Решение многих задач</a:t>
          </a:r>
          <a:r>
            <a:rPr lang="en-US" sz="4800" kern="1200" dirty="0"/>
            <a:t> </a:t>
          </a:r>
          <a:r>
            <a:rPr lang="ru-RU" sz="4800" kern="1200" dirty="0"/>
            <a:t>строительства в одном сервисе</a:t>
          </a:r>
        </a:p>
      </dsp:txBody>
      <dsp:txXfrm>
        <a:off x="56987" y="57489"/>
        <a:ext cx="12078025" cy="1053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2DF81-D6BC-244E-A54F-65EF3385600D}">
      <dsp:nvSpPr>
        <dsp:cNvPr id="0" name=""/>
        <dsp:cNvSpPr/>
      </dsp:nvSpPr>
      <dsp:spPr>
        <a:xfrm>
          <a:off x="2759" y="0"/>
          <a:ext cx="2892635" cy="563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Написать смету, подсчитать материалы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 сроки выполнения работ</a:t>
          </a:r>
        </a:p>
      </dsp:txBody>
      <dsp:txXfrm>
        <a:off x="2759" y="2252768"/>
        <a:ext cx="2892635" cy="2252768"/>
      </dsp:txXfrm>
    </dsp:sp>
    <dsp:sp modelId="{77585DB5-1D00-BA4B-A402-0DBF209464E7}">
      <dsp:nvSpPr>
        <dsp:cNvPr id="0" name=""/>
        <dsp:cNvSpPr/>
      </dsp:nvSpPr>
      <dsp:spPr>
        <a:xfrm>
          <a:off x="511362" y="337915"/>
          <a:ext cx="1875429" cy="187542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A4936-C027-EA42-8AC6-4881B5B90CD0}">
      <dsp:nvSpPr>
        <dsp:cNvPr id="0" name=""/>
        <dsp:cNvSpPr/>
      </dsp:nvSpPr>
      <dsp:spPr>
        <a:xfrm>
          <a:off x="2982174" y="0"/>
          <a:ext cx="2892635" cy="563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Выбрать надежного подрядчика </a:t>
          </a:r>
        </a:p>
      </dsp:txBody>
      <dsp:txXfrm>
        <a:off x="2982174" y="2252768"/>
        <a:ext cx="2892635" cy="2252768"/>
      </dsp:txXfrm>
    </dsp:sp>
    <dsp:sp modelId="{D34D0CFE-839A-254E-87BB-B57B9435B20C}">
      <dsp:nvSpPr>
        <dsp:cNvPr id="0" name=""/>
        <dsp:cNvSpPr/>
      </dsp:nvSpPr>
      <dsp:spPr>
        <a:xfrm>
          <a:off x="3490777" y="337915"/>
          <a:ext cx="1875429" cy="187542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5367B-2A5F-2640-A767-F21AFCE7FD50}">
      <dsp:nvSpPr>
        <dsp:cNvPr id="0" name=""/>
        <dsp:cNvSpPr/>
      </dsp:nvSpPr>
      <dsp:spPr>
        <a:xfrm>
          <a:off x="5961589" y="0"/>
          <a:ext cx="2892635" cy="563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Выбрать надежного заказчика</a:t>
          </a:r>
        </a:p>
      </dsp:txBody>
      <dsp:txXfrm>
        <a:off x="5961589" y="2252768"/>
        <a:ext cx="2892635" cy="2252768"/>
      </dsp:txXfrm>
    </dsp:sp>
    <dsp:sp modelId="{70BD2812-5AAA-6846-86F2-CCEE4D8C87E6}">
      <dsp:nvSpPr>
        <dsp:cNvPr id="0" name=""/>
        <dsp:cNvSpPr/>
      </dsp:nvSpPr>
      <dsp:spPr>
        <a:xfrm>
          <a:off x="6470192" y="337915"/>
          <a:ext cx="1875429" cy="187542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5DB69-6717-C34F-AF46-66B386403FEC}">
      <dsp:nvSpPr>
        <dsp:cNvPr id="0" name=""/>
        <dsp:cNvSpPr/>
      </dsp:nvSpPr>
      <dsp:spPr>
        <a:xfrm>
          <a:off x="8941004" y="0"/>
          <a:ext cx="2892635" cy="563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Аналитика цен, заказчиков и исполнителей</a:t>
          </a:r>
        </a:p>
      </dsp:txBody>
      <dsp:txXfrm>
        <a:off x="8941004" y="2252768"/>
        <a:ext cx="2892635" cy="2252768"/>
      </dsp:txXfrm>
    </dsp:sp>
    <dsp:sp modelId="{17BD84EE-4F49-9144-ACC8-6247C6DF22F5}">
      <dsp:nvSpPr>
        <dsp:cNvPr id="0" name=""/>
        <dsp:cNvSpPr/>
      </dsp:nvSpPr>
      <dsp:spPr>
        <a:xfrm>
          <a:off x="9449607" y="337915"/>
          <a:ext cx="1875429" cy="187542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7506-E02C-5C40-9655-A7B9EC88A23E}">
      <dsp:nvSpPr>
        <dsp:cNvPr id="0" name=""/>
        <dsp:cNvSpPr/>
      </dsp:nvSpPr>
      <dsp:spPr>
        <a:xfrm>
          <a:off x="473455" y="4505536"/>
          <a:ext cx="10889488" cy="8447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CA36A-7CC8-0140-B5B5-38945A67C756}">
      <dsp:nvSpPr>
        <dsp:cNvPr id="0" name=""/>
        <dsp:cNvSpPr/>
      </dsp:nvSpPr>
      <dsp:spPr>
        <a:xfrm>
          <a:off x="-6700227" y="-1024559"/>
          <a:ext cx="7974463" cy="7974463"/>
        </a:xfrm>
        <a:prstGeom prst="blockArc">
          <a:avLst>
            <a:gd name="adj1" fmla="val 18900000"/>
            <a:gd name="adj2" fmla="val 2700000"/>
            <a:gd name="adj3" fmla="val 27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7E7AD-97BD-3048-AA41-34CED48DA8C8}">
      <dsp:nvSpPr>
        <dsp:cNvPr id="0" name=""/>
        <dsp:cNvSpPr/>
      </dsp:nvSpPr>
      <dsp:spPr>
        <a:xfrm>
          <a:off x="666749" y="455540"/>
          <a:ext cx="11440666" cy="91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4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Нужно написать смету</a:t>
          </a:r>
          <a:r>
            <a:rPr lang="en-US" sz="2700" b="1" kern="1200" dirty="0"/>
            <a:t>:</a:t>
          </a:r>
          <a:r>
            <a:rPr lang="en-US" sz="2700" kern="1200" dirty="0"/>
            <a:t> </a:t>
          </a:r>
          <a:r>
            <a:rPr lang="ru-RU" sz="2700" kern="1200" dirty="0"/>
            <a:t>Какая реальная цена специализированного подрядчика на рынке</a:t>
          </a:r>
        </a:p>
      </dsp:txBody>
      <dsp:txXfrm>
        <a:off x="666749" y="455540"/>
        <a:ext cx="11440666" cy="911555"/>
      </dsp:txXfrm>
    </dsp:sp>
    <dsp:sp modelId="{614B6A56-F415-0440-A494-AAFF43D674B8}">
      <dsp:nvSpPr>
        <dsp:cNvPr id="0" name=""/>
        <dsp:cNvSpPr/>
      </dsp:nvSpPr>
      <dsp:spPr>
        <a:xfrm>
          <a:off x="97027" y="341596"/>
          <a:ext cx="1139443" cy="11394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C477-09EF-9748-9DC6-44C6632395FC}">
      <dsp:nvSpPr>
        <dsp:cNvPr id="0" name=""/>
        <dsp:cNvSpPr/>
      </dsp:nvSpPr>
      <dsp:spPr>
        <a:xfrm>
          <a:off x="1189364" y="1823110"/>
          <a:ext cx="10918050" cy="91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4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Нужно объявить тендер:</a:t>
          </a:r>
          <a:r>
            <a:rPr lang="ru-RU" sz="2700" kern="1200"/>
            <a:t> мне нужен квалифицированный подрячик по ремонту или строительству коттеджей</a:t>
          </a:r>
        </a:p>
      </dsp:txBody>
      <dsp:txXfrm>
        <a:off x="1189364" y="1823110"/>
        <a:ext cx="10918050" cy="911555"/>
      </dsp:txXfrm>
    </dsp:sp>
    <dsp:sp modelId="{1A351A55-2815-EF49-8EFA-42B75B65DD1F}">
      <dsp:nvSpPr>
        <dsp:cNvPr id="0" name=""/>
        <dsp:cNvSpPr/>
      </dsp:nvSpPr>
      <dsp:spPr>
        <a:xfrm>
          <a:off x="619642" y="1709165"/>
          <a:ext cx="1139443" cy="11394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FC976-A70C-F64B-8F4C-BBC5ECDE1E6D}">
      <dsp:nvSpPr>
        <dsp:cNvPr id="0" name=""/>
        <dsp:cNvSpPr/>
      </dsp:nvSpPr>
      <dsp:spPr>
        <a:xfrm>
          <a:off x="1189364" y="3190679"/>
          <a:ext cx="10918050" cy="91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4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Выбрать </a:t>
          </a:r>
          <a:r>
            <a:rPr lang="ru-RU" sz="2700" kern="1200"/>
            <a:t>не только низкую цену, но и надежного подрядчика, полная аналитика по нескольким параметрам</a:t>
          </a:r>
        </a:p>
      </dsp:txBody>
      <dsp:txXfrm>
        <a:off x="1189364" y="3190679"/>
        <a:ext cx="10918050" cy="911555"/>
      </dsp:txXfrm>
    </dsp:sp>
    <dsp:sp modelId="{5E5F5516-E017-FF41-8F3C-E29E3B2AB525}">
      <dsp:nvSpPr>
        <dsp:cNvPr id="0" name=""/>
        <dsp:cNvSpPr/>
      </dsp:nvSpPr>
      <dsp:spPr>
        <a:xfrm>
          <a:off x="619642" y="3076735"/>
          <a:ext cx="1139443" cy="11394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26834-1DCD-AE43-86D9-C037A0453BC8}">
      <dsp:nvSpPr>
        <dsp:cNvPr id="0" name=""/>
        <dsp:cNvSpPr/>
      </dsp:nvSpPr>
      <dsp:spPr>
        <a:xfrm>
          <a:off x="666749" y="4558249"/>
          <a:ext cx="11440666" cy="91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4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Проконтролировать работы:</a:t>
          </a:r>
          <a:r>
            <a:rPr lang="ru-RU" sz="2700" kern="1200"/>
            <a:t> не запутаться в нескольких подрядчиках и оплатах работ</a:t>
          </a:r>
        </a:p>
      </dsp:txBody>
      <dsp:txXfrm>
        <a:off x="666749" y="4558249"/>
        <a:ext cx="11440666" cy="911555"/>
      </dsp:txXfrm>
    </dsp:sp>
    <dsp:sp modelId="{22807170-CF26-124D-99F3-80A5FC67363E}">
      <dsp:nvSpPr>
        <dsp:cNvPr id="0" name=""/>
        <dsp:cNvSpPr/>
      </dsp:nvSpPr>
      <dsp:spPr>
        <a:xfrm>
          <a:off x="97027" y="4444305"/>
          <a:ext cx="1139443" cy="11394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56F4-4905-0A49-8A48-7B0987E6A328}">
      <dsp:nvSpPr>
        <dsp:cNvPr id="0" name=""/>
        <dsp:cNvSpPr/>
      </dsp:nvSpPr>
      <dsp:spPr>
        <a:xfrm>
          <a:off x="-6546962" y="-1001259"/>
          <a:ext cx="7792396" cy="7792396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BCD9E-4D4F-5441-BC7C-8112195D8179}">
      <dsp:nvSpPr>
        <dsp:cNvPr id="0" name=""/>
        <dsp:cNvSpPr/>
      </dsp:nvSpPr>
      <dsp:spPr>
        <a:xfrm>
          <a:off x="544019" y="361751"/>
          <a:ext cx="11565535" cy="723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64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   Как не прогадать с ценой</a:t>
          </a:r>
        </a:p>
      </dsp:txBody>
      <dsp:txXfrm>
        <a:off x="544019" y="361751"/>
        <a:ext cx="11565535" cy="723966"/>
      </dsp:txXfrm>
    </dsp:sp>
    <dsp:sp modelId="{BCFCD9D5-4F25-2149-8DCB-101B6E3AB249}">
      <dsp:nvSpPr>
        <dsp:cNvPr id="0" name=""/>
        <dsp:cNvSpPr/>
      </dsp:nvSpPr>
      <dsp:spPr>
        <a:xfrm>
          <a:off x="385724" y="293952"/>
          <a:ext cx="904957" cy="904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0F8C8-9741-FB4A-AF32-467EBFB40918}">
      <dsp:nvSpPr>
        <dsp:cNvPr id="0" name=""/>
        <dsp:cNvSpPr/>
      </dsp:nvSpPr>
      <dsp:spPr>
        <a:xfrm>
          <a:off x="1062792" y="1447353"/>
          <a:ext cx="11046762" cy="723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64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Как не прогадать со сроками</a:t>
          </a:r>
        </a:p>
      </dsp:txBody>
      <dsp:txXfrm>
        <a:off x="1062792" y="1447353"/>
        <a:ext cx="11046762" cy="723966"/>
      </dsp:txXfrm>
    </dsp:sp>
    <dsp:sp modelId="{E752B403-0A46-1941-8FC0-4C57B924F0AA}">
      <dsp:nvSpPr>
        <dsp:cNvPr id="0" name=""/>
        <dsp:cNvSpPr/>
      </dsp:nvSpPr>
      <dsp:spPr>
        <a:xfrm>
          <a:off x="610313" y="1356857"/>
          <a:ext cx="904957" cy="904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9182-D77E-924A-B53B-20413F02042F}">
      <dsp:nvSpPr>
        <dsp:cNvPr id="0" name=""/>
        <dsp:cNvSpPr/>
      </dsp:nvSpPr>
      <dsp:spPr>
        <a:xfrm>
          <a:off x="1222014" y="2532955"/>
          <a:ext cx="10887540" cy="723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64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</a:t>
          </a:r>
          <a:r>
            <a:rPr lang="ru-RU" sz="2800" kern="1200" dirty="0"/>
            <a:t>Как выбрать надежного заказчика, провести аналитику</a:t>
          </a:r>
        </a:p>
      </dsp:txBody>
      <dsp:txXfrm>
        <a:off x="1222014" y="2532955"/>
        <a:ext cx="10887540" cy="723966"/>
      </dsp:txXfrm>
    </dsp:sp>
    <dsp:sp modelId="{31CCAAEB-42FD-BF4B-8BF7-E08A5B1695AF}">
      <dsp:nvSpPr>
        <dsp:cNvPr id="0" name=""/>
        <dsp:cNvSpPr/>
      </dsp:nvSpPr>
      <dsp:spPr>
        <a:xfrm>
          <a:off x="769535" y="2442460"/>
          <a:ext cx="904957" cy="904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CB82B-2985-9544-8D1F-5FAF2B20F620}">
      <dsp:nvSpPr>
        <dsp:cNvPr id="0" name=""/>
        <dsp:cNvSpPr/>
      </dsp:nvSpPr>
      <dsp:spPr>
        <a:xfrm>
          <a:off x="1062792" y="3522132"/>
          <a:ext cx="11046762" cy="91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64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Как показать свой опыт работы и получить надежные рекомендации</a:t>
          </a:r>
        </a:p>
      </dsp:txBody>
      <dsp:txXfrm>
        <a:off x="1062792" y="3522132"/>
        <a:ext cx="11046762" cy="916816"/>
      </dsp:txXfrm>
    </dsp:sp>
    <dsp:sp modelId="{20F16AFF-0925-C34B-AA58-A2DD56B516D3}">
      <dsp:nvSpPr>
        <dsp:cNvPr id="0" name=""/>
        <dsp:cNvSpPr/>
      </dsp:nvSpPr>
      <dsp:spPr>
        <a:xfrm>
          <a:off x="610313" y="3528062"/>
          <a:ext cx="904957" cy="904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478CE-62B2-0D40-9F14-FE598E447F03}">
      <dsp:nvSpPr>
        <dsp:cNvPr id="0" name=""/>
        <dsp:cNvSpPr/>
      </dsp:nvSpPr>
      <dsp:spPr>
        <a:xfrm>
          <a:off x="544019" y="4704160"/>
          <a:ext cx="11565535" cy="723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64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Как точно получить свои заработанные деньги</a:t>
          </a:r>
        </a:p>
      </dsp:txBody>
      <dsp:txXfrm>
        <a:off x="544019" y="4704160"/>
        <a:ext cx="11565535" cy="723966"/>
      </dsp:txXfrm>
    </dsp:sp>
    <dsp:sp modelId="{4DACD0BB-073C-5742-8FC7-B32C4EF15E57}">
      <dsp:nvSpPr>
        <dsp:cNvPr id="0" name=""/>
        <dsp:cNvSpPr/>
      </dsp:nvSpPr>
      <dsp:spPr>
        <a:xfrm>
          <a:off x="91540" y="4613664"/>
          <a:ext cx="904957" cy="90495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88DD-A103-AA47-8110-407FBAE5E59D}">
      <dsp:nvSpPr>
        <dsp:cNvPr id="0" name=""/>
        <dsp:cNvSpPr/>
      </dsp:nvSpPr>
      <dsp:spPr>
        <a:xfrm>
          <a:off x="0" y="31973"/>
          <a:ext cx="1135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Стоимость специализированных программ стоит дорого </a:t>
          </a:r>
        </a:p>
      </dsp:txBody>
      <dsp:txXfrm>
        <a:off x="28100" y="60073"/>
        <a:ext cx="11297600" cy="519439"/>
      </dsp:txXfrm>
    </dsp:sp>
    <dsp:sp modelId="{FED6FCB6-DFCD-B14F-9420-54301A14DF5A}">
      <dsp:nvSpPr>
        <dsp:cNvPr id="0" name=""/>
        <dsp:cNvSpPr/>
      </dsp:nvSpPr>
      <dsp:spPr>
        <a:xfrm>
          <a:off x="0" y="676733"/>
          <a:ext cx="1135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Гранд Смета:</a:t>
          </a:r>
        </a:p>
      </dsp:txBody>
      <dsp:txXfrm>
        <a:off x="28100" y="704833"/>
        <a:ext cx="11297600" cy="519439"/>
      </dsp:txXfrm>
    </dsp:sp>
    <dsp:sp modelId="{4650996D-99DE-AD43-A91D-6BF1E3667AAE}">
      <dsp:nvSpPr>
        <dsp:cNvPr id="0" name=""/>
        <dsp:cNvSpPr/>
      </dsp:nvSpPr>
      <dsp:spPr>
        <a:xfrm>
          <a:off x="0" y="1321493"/>
          <a:ext cx="1135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Базовый комплект на ОДНО РАБОЧЕЕ МЕСТО – 27 000 руб</a:t>
          </a:r>
        </a:p>
      </dsp:txBody>
      <dsp:txXfrm>
        <a:off x="28100" y="1349593"/>
        <a:ext cx="11297600" cy="519439"/>
      </dsp:txXfrm>
    </dsp:sp>
    <dsp:sp modelId="{87B9E261-B74A-D34F-AEFC-05C89AA30A1A}">
      <dsp:nvSpPr>
        <dsp:cNvPr id="0" name=""/>
        <dsp:cNvSpPr/>
      </dsp:nvSpPr>
      <dsp:spPr>
        <a:xfrm>
          <a:off x="0" y="1966253"/>
          <a:ext cx="1135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Покупка индексов цен региона – 12 000 руб </a:t>
          </a:r>
        </a:p>
      </dsp:txBody>
      <dsp:txXfrm>
        <a:off x="28100" y="1994353"/>
        <a:ext cx="11297600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83EA0-F372-3549-A406-E15AEB58978A}">
      <dsp:nvSpPr>
        <dsp:cNvPr id="0" name=""/>
        <dsp:cNvSpPr/>
      </dsp:nvSpPr>
      <dsp:spPr>
        <a:xfrm rot="10800000">
          <a:off x="242091" y="0"/>
          <a:ext cx="10031417" cy="9683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026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“</a:t>
          </a:r>
          <a:r>
            <a:rPr lang="ru-RU" sz="2700" kern="1200" dirty="0"/>
            <a:t>Отлично, я сейчас зайду в интернет и надо отзывы на моего потенциального подрядчика</a:t>
          </a:r>
          <a:r>
            <a:rPr lang="en-US" sz="2700" kern="1200" dirty="0"/>
            <a:t>”</a:t>
          </a:r>
          <a:endParaRPr lang="ru-RU" sz="2700" kern="1200" dirty="0"/>
        </a:p>
      </dsp:txBody>
      <dsp:txXfrm rot="10800000">
        <a:off x="484185" y="0"/>
        <a:ext cx="9789323" cy="968375"/>
      </dsp:txXfrm>
    </dsp:sp>
    <dsp:sp modelId="{4850F9EB-C018-FF49-B359-F47ED117A41C}">
      <dsp:nvSpPr>
        <dsp:cNvPr id="0" name=""/>
        <dsp:cNvSpPr/>
      </dsp:nvSpPr>
      <dsp:spPr>
        <a:xfrm>
          <a:off x="0" y="0"/>
          <a:ext cx="968375" cy="9683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605F9-FEEC-5B45-9189-8674456FC94B}">
      <dsp:nvSpPr>
        <dsp:cNvPr id="0" name=""/>
        <dsp:cNvSpPr/>
      </dsp:nvSpPr>
      <dsp:spPr>
        <a:xfrm rot="10800000">
          <a:off x="331390" y="0"/>
          <a:ext cx="9852819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Yandex.ru</a:t>
          </a:r>
          <a:r>
            <a:rPr lang="en-US" sz="2600" kern="1200" dirty="0"/>
            <a:t> – </a:t>
          </a:r>
          <a:r>
            <a:rPr lang="en-US" sz="2600" kern="1200" dirty="0" err="1"/>
            <a:t>н</a:t>
          </a:r>
          <a:r>
            <a:rPr lang="ru-RU" sz="2600" kern="1200" dirty="0" err="1"/>
            <a:t>ашлось</a:t>
          </a:r>
          <a:r>
            <a:rPr lang="ru-RU" sz="2600" kern="1200" dirty="0"/>
            <a:t> 12 млн совпадений по вашему запросу</a:t>
          </a:r>
          <a:r>
            <a:rPr lang="en-US" sz="2600" kern="1200" dirty="0"/>
            <a:t> </a:t>
          </a:r>
          <a:r>
            <a:rPr lang="ru-RU" sz="2600" kern="1200" dirty="0"/>
            <a:t>СТРОЙИНЖПРОЕКТГЕНПОДРЯДПРОЕКТЭКСПЛУАТЦИ. И кто из них мой?</a:t>
          </a:r>
        </a:p>
      </dsp:txBody>
      <dsp:txXfrm rot="10800000">
        <a:off x="662781" y="0"/>
        <a:ext cx="9521428" cy="1325563"/>
      </dsp:txXfrm>
    </dsp:sp>
    <dsp:sp modelId="{2F96833E-8D13-2743-9CE3-B7A6EF9A07ED}">
      <dsp:nvSpPr>
        <dsp:cNvPr id="0" name=""/>
        <dsp:cNvSpPr/>
      </dsp:nvSpPr>
      <dsp:spPr>
        <a:xfrm>
          <a:off x="0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915F2-2570-094C-8695-980C983F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DF0414-6BB5-F549-9498-86D5D62E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0DC1A-111F-9547-BAFC-A9B57AF0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E3EFA-EAAA-D046-B3C4-C828A8E4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8D34C-8D11-2A48-8CA1-38557E04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76069-43A5-4E4F-A9AC-7EE83FF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51EE81-8EDC-4344-8189-651DF73F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155D3-CB95-CA48-9A39-53215185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74330-4BE1-8347-8237-06B9A7F0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20CF6-145C-4E42-BF54-D602B3B0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527C3E-DF01-ED4F-9042-454F95FD3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E67196-9E39-7C42-A0BA-E8461DF8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04246E-8445-3443-ACBD-1FBC1FE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C89F2-E29B-7A4B-8437-305B7F1B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EB4FC-6225-AE4C-B1BB-1E05F26C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B6565-98BA-A345-811A-DCC86905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2F560-B99F-9C40-B8D0-F401F758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0DB57-09FF-A14A-A9BC-DBB448B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0C32E8-F3A5-1E4C-8610-FCA25ADF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8765F1-63F2-9A4B-A989-52E4FFFC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3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B7D6-2DBC-A144-ADB4-30DB645B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FF8B2-40C2-9E4A-ABCA-98C31821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21E46-4846-844B-88DE-C377D4D8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B561B-D007-E542-9A41-4748796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F6DE3-2BB1-5242-ABB3-DB96705F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3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79318-A75D-624C-BB95-D997C1C6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267F8-AC32-7E42-A51B-B5DF969A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25A296-07BF-A448-91CA-DF604FC2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844B-E502-E546-A589-723D6C5D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5455AE-67F4-4044-A1EB-18B4582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304F45-6BB7-2346-B171-4309F8AD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2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CFA4E-7C5C-844E-BE1D-9B2911E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FE197D-E95C-7041-B2D5-8CA1012B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8545A7-8DCC-8445-9D8E-DD86623AD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43FCEC-E3AE-864E-9314-130D7D31A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6D611C-3E7E-FC49-9B57-82E52AC7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EEDE41-30B5-C548-8B23-9985FA0E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252E8-7012-B64B-90EB-B780E4CE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3B433F-1EF5-8343-A5C7-3EDA5DD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4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F17E-702C-184C-B036-F7D4958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696161-0877-DC46-8ED7-FA6E221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EA01F-BAC0-ED40-A4B8-2509FC79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6C9E8D-E2C0-064F-BC73-62D8D49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7719AA-CC18-B94F-A4BB-9484BEA3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545D8-0170-4244-93F1-EC7862A0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B587E-57D8-3145-845E-0B73B8A0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30364-6230-944A-91B1-DB892CE5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BE7B-DE71-DD40-B1E8-10E09AD5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01A10-8457-5540-B973-AA1EE2CA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391C48-A584-0143-990A-87681B9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CB3A88-719D-1C4C-9C33-A0C3FBC4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3BD135-B863-B342-B079-41955BE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9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F427-3751-A943-99AC-3E94B318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05B240-D868-954F-AE07-4F1F93F22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7291C-A9B1-5C4B-AF35-605E68A2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3EEB09-47FE-F346-85F7-F4727C81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A4E8C6-AD60-A24E-9E3C-F3C96EE1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8694E-2F2D-0E4D-8FA8-820AC735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6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0C329-4529-7446-917C-9A870714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617B6-C60A-424E-8704-084ACA82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7E177-113E-D24C-957C-772D8D7C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988C-5370-8540-B9D2-9A26F4A1783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63C71-E62A-FB4C-805E-B649D60CC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F30E8-C342-034F-9C80-1D1F6A4CD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7FA3-B174-5744-A3EE-545511C77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2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EB645867-B436-EA45-8BF7-4975A5C65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06558"/>
              </p:ext>
            </p:extLst>
          </p:nvPr>
        </p:nvGraphicFramePr>
        <p:xfrm>
          <a:off x="0" y="0"/>
          <a:ext cx="12192000" cy="240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921C71DF-401A-6443-9DB8-6E0F88198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51926"/>
              </p:ext>
            </p:extLst>
          </p:nvPr>
        </p:nvGraphicFramePr>
        <p:xfrm>
          <a:off x="1523999" y="2607732"/>
          <a:ext cx="10126133" cy="4097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5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080ED13-8E06-6040-A612-77B6BB11B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272625"/>
              </p:ext>
            </p:extLst>
          </p:nvPr>
        </p:nvGraphicFramePr>
        <p:xfrm>
          <a:off x="1" y="5689601"/>
          <a:ext cx="12191999" cy="116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CC7CA0E-36B9-9440-8F2D-8305BB535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956050"/>
              </p:ext>
            </p:extLst>
          </p:nvPr>
        </p:nvGraphicFramePr>
        <p:xfrm>
          <a:off x="169333" y="57679"/>
          <a:ext cx="11836400" cy="563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134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AB9A8-D351-7143-9D1C-E97EBE38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/>
          <a:lstStyle/>
          <a:p>
            <a:pPr algn="ctr"/>
            <a:r>
              <a:rPr lang="ru-RU" b="1" dirty="0"/>
              <a:t>Заказчик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3B94436-EB6F-444D-812D-D4922F0BC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018120"/>
              </p:ext>
            </p:extLst>
          </p:nvPr>
        </p:nvGraphicFramePr>
        <p:xfrm>
          <a:off x="0" y="914400"/>
          <a:ext cx="12192000" cy="592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0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737F9-B761-2843-924B-CF7B9F60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Исполнитель</a:t>
            </a:r>
            <a:r>
              <a:rPr lang="ru-RU" dirty="0"/>
              <a:t>	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6D77C04-02EE-044A-BF4C-515AF1CC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627891"/>
              </p:ext>
            </p:extLst>
          </p:nvPr>
        </p:nvGraphicFramePr>
        <p:xfrm>
          <a:off x="0" y="1049868"/>
          <a:ext cx="12192000" cy="578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9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D2BF-C829-DD43-92E0-6EF68FF4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Сметный расчет</a:t>
            </a:r>
            <a:r>
              <a:rPr lang="ru-RU" dirty="0"/>
              <a:t>	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61F9580-7FDA-DF42-BF48-27F517708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59703"/>
              </p:ext>
            </p:extLst>
          </p:nvPr>
        </p:nvGraphicFramePr>
        <p:xfrm>
          <a:off x="419100" y="1343818"/>
          <a:ext cx="11353800" cy="257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2A1F9F16-F1EA-3344-873B-80B583E59D17}"/>
              </a:ext>
            </a:extLst>
          </p:cNvPr>
          <p:cNvSpPr txBox="1">
            <a:spLocks/>
          </p:cNvSpPr>
          <p:nvPr/>
        </p:nvSpPr>
        <p:spPr>
          <a:xfrm>
            <a:off x="702734" y="3917685"/>
            <a:ext cx="10651066" cy="2656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b="1" dirty="0" err="1"/>
              <a:t>F</a:t>
            </a:r>
            <a:r>
              <a:rPr lang="en-US" sz="4400" b="1" dirty="0"/>
              <a:t>or </a:t>
            </a:r>
            <a:r>
              <a:rPr lang="ru-RU" sz="4400" b="1" dirty="0" err="1"/>
              <a:t>H</a:t>
            </a:r>
            <a:r>
              <a:rPr lang="en-US" sz="4400" b="1" dirty="0" err="1"/>
              <a:t>ouse</a:t>
            </a:r>
            <a:r>
              <a:rPr lang="en-US" sz="4400" b="1" dirty="0"/>
              <a:t> Club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/>
              <a:t>Полный комплект – </a:t>
            </a:r>
            <a:r>
              <a:rPr lang="ru-RU" sz="4400" b="1" dirty="0"/>
              <a:t>бесплатно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 err="1"/>
              <a:t>А</a:t>
            </a:r>
            <a:r>
              <a:rPr lang="ru-RU" sz="4400" dirty="0" err="1"/>
              <a:t>налитика</a:t>
            </a:r>
            <a:r>
              <a:rPr lang="ru-RU" sz="4400" dirty="0"/>
              <a:t> - </a:t>
            </a:r>
            <a:r>
              <a:rPr lang="ru-RU" sz="4400" b="1" dirty="0"/>
              <a:t>бесплатно</a:t>
            </a:r>
            <a:r>
              <a:rPr lang="ru-RU" sz="4400" dirty="0"/>
              <a:t>, выбирать вам</a:t>
            </a:r>
          </a:p>
        </p:txBody>
      </p:sp>
    </p:spTree>
    <p:extLst>
      <p:ext uri="{BB962C8B-B14F-4D97-AF65-F5344CB8AC3E}">
        <p14:creationId xmlns:p14="http://schemas.microsoft.com/office/powerpoint/2010/main" val="320569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8199D-7495-4B43-A8B0-5D8C9716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/>
              <a:t>Отзывы</a:t>
            </a:r>
            <a:r>
              <a:rPr lang="ru-RU" dirty="0"/>
              <a:t>	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91F7C65-FCE2-B14E-83F6-7E6DB3032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461717"/>
              </p:ext>
            </p:extLst>
          </p:nvPr>
        </p:nvGraphicFramePr>
        <p:xfrm>
          <a:off x="838200" y="1379008"/>
          <a:ext cx="10515600" cy="96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2E2A3719-AFAB-CD47-84DF-A11C6D015FD6}"/>
              </a:ext>
            </a:extLst>
          </p:cNvPr>
          <p:cNvSpPr txBox="1">
            <a:spLocks/>
          </p:cNvSpPr>
          <p:nvPr/>
        </p:nvSpPr>
        <p:spPr>
          <a:xfrm>
            <a:off x="838200" y="4978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 err="1"/>
              <a:t>F</a:t>
            </a:r>
            <a:r>
              <a:rPr lang="en-US" b="1" dirty="0"/>
              <a:t>or house club </a:t>
            </a:r>
            <a:r>
              <a:rPr lang="en-US" dirty="0"/>
              <a:t>– </a:t>
            </a:r>
            <a:r>
              <a:rPr lang="ru-RU" dirty="0"/>
              <a:t>реальные рейтинги подрядчиков и заказчиков. Проверка достоверности каждого слова, аналитика работы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37AA7DD6-2FB3-464F-884D-D98B04B8E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217645"/>
              </p:ext>
            </p:extLst>
          </p:nvPr>
        </p:nvGraphicFramePr>
        <p:xfrm>
          <a:off x="838200" y="276621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961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E094-FFC5-5C40-AC00-C2F8D83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Заказчик изменил смету, что делать?	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BEAEA7B-4A8F-3544-BC15-0BC92A836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59298"/>
              </p:ext>
            </p:extLst>
          </p:nvPr>
        </p:nvGraphicFramePr>
        <p:xfrm>
          <a:off x="838200" y="1699418"/>
          <a:ext cx="10515600" cy="240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2">
            <a:extLst>
              <a:ext uri="{FF2B5EF4-FFF2-40B4-BE49-F238E27FC236}">
                <a16:creationId xmlns:a16="http://schemas.microsoft.com/office/drawing/2014/main" id="{98D1981E-5E73-D041-8210-A8D2DDF25931}"/>
              </a:ext>
            </a:extLst>
          </p:cNvPr>
          <p:cNvSpPr txBox="1">
            <a:spLocks/>
          </p:cNvSpPr>
          <p:nvPr/>
        </p:nvSpPr>
        <p:spPr>
          <a:xfrm>
            <a:off x="838200" y="4208728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For </a:t>
            </a:r>
            <a:r>
              <a:rPr lang="ru-RU" b="1" dirty="0" err="1"/>
              <a:t>H</a:t>
            </a:r>
            <a:r>
              <a:rPr lang="en-US" b="1" dirty="0" err="1"/>
              <a:t>ouse</a:t>
            </a:r>
            <a:r>
              <a:rPr lang="en-US" b="1" dirty="0"/>
              <a:t> Club </a:t>
            </a:r>
            <a:r>
              <a:rPr lang="ru-RU" b="1" dirty="0"/>
              <a:t> </a:t>
            </a:r>
            <a:r>
              <a:rPr lang="ru-RU" dirty="0"/>
              <a:t>не оставит не единого шанса попасть в заблуждение как заказчику так и подрядчику</a:t>
            </a:r>
          </a:p>
        </p:txBody>
      </p:sp>
    </p:spTree>
    <p:extLst>
      <p:ext uri="{BB962C8B-B14F-4D97-AF65-F5344CB8AC3E}">
        <p14:creationId xmlns:p14="http://schemas.microsoft.com/office/powerpoint/2010/main" val="38023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28C40-DA10-C547-8C82-F57C0CD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04"/>
            <a:ext cx="10515600" cy="78642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Материалы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6E99CCE-C469-5B49-8083-408516EE2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02358"/>
              </p:ext>
            </p:extLst>
          </p:nvPr>
        </p:nvGraphicFramePr>
        <p:xfrm>
          <a:off x="321733" y="3429000"/>
          <a:ext cx="11396134" cy="310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802E0C56-DF10-2046-A820-FB76C360A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40053"/>
              </p:ext>
            </p:extLst>
          </p:nvPr>
        </p:nvGraphicFramePr>
        <p:xfrm>
          <a:off x="1037968" y="1070632"/>
          <a:ext cx="10515600" cy="2142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85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01D4F-53CE-2947-991D-8CDA4779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и технологические решения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7E956BF-667E-CB40-A398-4446C62FE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79679"/>
              </p:ext>
            </p:extLst>
          </p:nvPr>
        </p:nvGraphicFramePr>
        <p:xfrm>
          <a:off x="838200" y="1825625"/>
          <a:ext cx="48953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C09239F8-F5AB-C741-ADC3-0BB94DEC5F48}"/>
              </a:ext>
            </a:extLst>
          </p:cNvPr>
          <p:cNvGraphicFramePr/>
          <p:nvPr/>
        </p:nvGraphicFramePr>
        <p:xfrm>
          <a:off x="6198973" y="1797736"/>
          <a:ext cx="2561967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A086BFA6-4B77-C145-B4E3-C6D94F2FA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023545"/>
              </p:ext>
            </p:extLst>
          </p:nvPr>
        </p:nvGraphicFramePr>
        <p:xfrm>
          <a:off x="6198972" y="3807756"/>
          <a:ext cx="2663912" cy="236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2C5E74DF-14A9-B44D-A7E0-EA1652937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143766"/>
              </p:ext>
            </p:extLst>
          </p:nvPr>
        </p:nvGraphicFramePr>
        <p:xfrm>
          <a:off x="9124432" y="3807755"/>
          <a:ext cx="2663912" cy="164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E334FFFD-DE56-FE47-BF99-53264080A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726094"/>
              </p:ext>
            </p:extLst>
          </p:nvPr>
        </p:nvGraphicFramePr>
        <p:xfrm>
          <a:off x="9124432" y="1825624"/>
          <a:ext cx="2663912" cy="1847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220017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393</Words>
  <Application>Microsoft Macintosh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Заказчик</vt:lpstr>
      <vt:lpstr>Исполнитель </vt:lpstr>
      <vt:lpstr>Сметный расчет </vt:lpstr>
      <vt:lpstr>Отзывы </vt:lpstr>
      <vt:lpstr>Заказчик изменил смету, что делать? </vt:lpstr>
      <vt:lpstr>Материалы</vt:lpstr>
      <vt:lpstr>Архитектурные и технологические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House club </dc:title>
  <dc:creator>Microsoft Office User</dc:creator>
  <cp:lastModifiedBy>Microsoft Office User</cp:lastModifiedBy>
  <cp:revision>7</cp:revision>
  <dcterms:created xsi:type="dcterms:W3CDTF">2021-09-13T17:59:01Z</dcterms:created>
  <dcterms:modified xsi:type="dcterms:W3CDTF">2021-10-27T11:50:02Z</dcterms:modified>
</cp:coreProperties>
</file>