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5"/>
  </p:notesMasterIdLst>
  <p:sldIdLst>
    <p:sldId id="1968" r:id="rId2"/>
    <p:sldId id="1985" r:id="rId3"/>
    <p:sldId id="2007" r:id="rId4"/>
  </p:sldIdLst>
  <p:sldSz cx="12193588" cy="6858000"/>
  <p:notesSz cx="6858000" cy="9144000"/>
  <p:defaultTextStyle>
    <a:defPPr>
      <a:defRPr lang="de-DE"/>
    </a:defPPr>
    <a:lvl1pPr marL="0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223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446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669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891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6114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3337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560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783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ur Sattarov" initials="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00"/>
    <a:srgbClr val="429229"/>
    <a:srgbClr val="59BF38"/>
    <a:srgbClr val="00BE00"/>
    <a:srgbClr val="00F400"/>
    <a:srgbClr val="FFFED9"/>
    <a:srgbClr val="00B400"/>
    <a:srgbClr val="4FB432"/>
    <a:srgbClr val="4F9600"/>
    <a:srgbClr val="00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7" autoAdjust="0"/>
    <p:restoredTop sz="86389" autoAdjust="0"/>
  </p:normalViewPr>
  <p:slideViewPr>
    <p:cSldViewPr>
      <p:cViewPr varScale="1">
        <p:scale>
          <a:sx n="185" d="100"/>
          <a:sy n="185" d="100"/>
        </p:scale>
        <p:origin x="176" y="1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3B9F7-3989-4A99-88EB-B60FB78D3FB6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3EBA6-C39F-4A5F-84D2-2DF92FCB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23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46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69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91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114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337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560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783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EBA6-C39F-4A5F-84D2-2DF92FCB81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G - AIML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6685200"/>
            <a:ext cx="12193588" cy="172800"/>
          </a:xfrm>
          <a:prstGeom prst="rect">
            <a:avLst/>
          </a:prstGeom>
          <a:solidFill>
            <a:srgbClr val="00802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rgbClr val="3399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C08D-DA8F-174E-B025-D4D74597E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9C90CD9-BF3C-988B-98DE-1BB234CB3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389" y="6628730"/>
            <a:ext cx="5445670" cy="19719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GSERM Summer School ‘22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3E8A1B-A735-11A3-893A-7E3A9D1AC19F}"/>
              </a:ext>
            </a:extLst>
          </p:cNvPr>
          <p:cNvSpPr txBox="1"/>
          <p:nvPr userDrawn="1"/>
        </p:nvSpPr>
        <p:spPr>
          <a:xfrm>
            <a:off x="1766923" y="715020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de-CH" dirty="0"/>
          </a:p>
        </p:txBody>
      </p:sp>
      <p:pic>
        <p:nvPicPr>
          <p:cNvPr id="17" name="Rectangle 8" descr="{&quot;templafy&quot;:{&quot;id&quot;:&quot;2cc2d969-56d0-4d18-a43a-bb031f7f96e8&quot;}}">
            <a:extLst>
              <a:ext uri="{FF2B5EF4-FFF2-40B4-BE49-F238E27FC236}">
                <a16:creationId xmlns:a16="http://schemas.microsoft.com/office/drawing/2014/main" id="{886B6E55-D884-FD04-B495-52704DD5F0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1015"/>
          <a:stretch/>
        </p:blipFill>
        <p:spPr>
          <a:xfrm>
            <a:off x="696194" y="332656"/>
            <a:ext cx="2541846" cy="5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1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G - AIML - Slide Top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450" y="288000"/>
            <a:ext cx="8472750" cy="5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noProof="0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685200"/>
            <a:ext cx="12193588" cy="172800"/>
          </a:xfrm>
          <a:prstGeom prst="rect">
            <a:avLst/>
          </a:prstGeom>
          <a:solidFill>
            <a:srgbClr val="00802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srgbClr val="339933"/>
              </a:solidFill>
            </a:endParaRP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81211" y="6655411"/>
            <a:ext cx="691988" cy="223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itillium Web" pitchFamily="2" charset="77"/>
              </a:defRPr>
            </a:lvl1pPr>
          </a:lstStyle>
          <a:p>
            <a:fld id="{1FF5481D-800C-4F34-B3D6-C18BC0A4FD2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9134C83-631C-B344-8546-B71959D1417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9999" y="1439999"/>
            <a:ext cx="10753200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noProof="0" dirty="0"/>
              <a:t>Text Master – click to add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0"/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3809380-7C1D-AE59-6C3D-03B2BB1D8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389" y="6628730"/>
            <a:ext cx="5445670" cy="19719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GSERM Summer School ‘22</a:t>
            </a:r>
            <a:endParaRPr lang="en-US" dirty="0"/>
          </a:p>
        </p:txBody>
      </p:sp>
      <p:pic>
        <p:nvPicPr>
          <p:cNvPr id="10" name="Rectangle 8" descr="{&quot;templafy&quot;:{&quot;id&quot;:&quot;2cc2d969-56d0-4d18-a43a-bb031f7f96e8&quot;}}">
            <a:extLst>
              <a:ext uri="{FF2B5EF4-FFF2-40B4-BE49-F238E27FC236}">
                <a16:creationId xmlns:a16="http://schemas.microsoft.com/office/drawing/2014/main" id="{B16FD550-8C91-FCDB-9B66-0CE094D29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1015"/>
          <a:stretch/>
        </p:blipFill>
        <p:spPr>
          <a:xfrm>
            <a:off x="746636" y="486341"/>
            <a:ext cx="1595210" cy="3737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85F77B-E83E-E066-BFF3-C257F51D26EA}"/>
              </a:ext>
            </a:extLst>
          </p:cNvPr>
          <p:cNvSpPr txBox="1"/>
          <p:nvPr userDrawn="1"/>
        </p:nvSpPr>
        <p:spPr>
          <a:xfrm>
            <a:off x="1012738" y="392356"/>
            <a:ext cx="119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Artificial Intelligence </a:t>
            </a:r>
          </a:p>
          <a:p>
            <a:r>
              <a:rPr lang="en-US" sz="600" dirty="0"/>
              <a:t>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2511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orient="horz" pos="4020" userDrawn="1">
          <p15:clr>
            <a:srgbClr val="FBAE40"/>
          </p15:clr>
        </p15:guide>
        <p15:guide id="3" pos="439" userDrawn="1">
          <p15:clr>
            <a:srgbClr val="FBAE40"/>
          </p15:clr>
        </p15:guide>
        <p15:guide id="4" pos="72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G - AIML - Slide Lower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1080000"/>
            <a:ext cx="10730589" cy="370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de-CH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685200"/>
            <a:ext cx="12193588" cy="172800"/>
          </a:xfrm>
          <a:prstGeom prst="rect">
            <a:avLst/>
          </a:prstGeom>
          <a:solidFill>
            <a:srgbClr val="00802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srgbClr val="339933"/>
              </a:solidFill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6342E0B-6386-574E-8D95-1A6B9396B51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9999" y="1800000"/>
            <a:ext cx="10753200" cy="459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noProof="0" dirty="0"/>
              <a:t>Text Master – click to add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0"/>
            <a:endParaRPr lang="en-US" noProof="0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6FF53AB-8BBE-9D42-B0F9-3E49FE4CE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1211" y="6655411"/>
            <a:ext cx="691988" cy="223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itillium Web" pitchFamily="2" charset="77"/>
              </a:defRPr>
            </a:lvl1pPr>
          </a:lstStyle>
          <a:p>
            <a:fld id="{1FF5481D-800C-4F34-B3D6-C18BC0A4FD2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7EF4E9D-217D-EB64-5768-541FF77D5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389" y="6628730"/>
            <a:ext cx="5445670" cy="19719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GSERM Summer School ‘22</a:t>
            </a:r>
            <a:endParaRPr lang="en-US" dirty="0"/>
          </a:p>
        </p:txBody>
      </p:sp>
      <p:pic>
        <p:nvPicPr>
          <p:cNvPr id="13" name="Rectangle 8" descr="{&quot;templafy&quot;:{&quot;id&quot;:&quot;2cc2d969-56d0-4d18-a43a-bb031f7f96e8&quot;}}">
            <a:extLst>
              <a:ext uri="{FF2B5EF4-FFF2-40B4-BE49-F238E27FC236}">
                <a16:creationId xmlns:a16="http://schemas.microsoft.com/office/drawing/2014/main" id="{D763168B-A223-679D-BEF1-FAD18B778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1015"/>
          <a:stretch/>
        </p:blipFill>
        <p:spPr>
          <a:xfrm>
            <a:off x="746636" y="486341"/>
            <a:ext cx="1595210" cy="3737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EE01A6-09CB-164E-B499-A4DAE532B4BC}"/>
              </a:ext>
            </a:extLst>
          </p:cNvPr>
          <p:cNvSpPr txBox="1"/>
          <p:nvPr userDrawn="1"/>
        </p:nvSpPr>
        <p:spPr>
          <a:xfrm>
            <a:off x="1012738" y="392356"/>
            <a:ext cx="119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Artificial Intelligence </a:t>
            </a:r>
          </a:p>
          <a:p>
            <a:r>
              <a:rPr lang="en-US" sz="600" dirty="0"/>
              <a:t>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95106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9" userDrawn="1">
          <p15:clr>
            <a:srgbClr val="FBAE40"/>
          </p15:clr>
        </p15:guide>
        <p15:guide id="2" pos="7242" userDrawn="1">
          <p15:clr>
            <a:srgbClr val="FBAE40"/>
          </p15:clr>
        </p15:guide>
        <p15:guide id="3" orient="horz" pos="1117" userDrawn="1">
          <p15:clr>
            <a:srgbClr val="547EBF"/>
          </p15:clr>
        </p15:guide>
        <p15:guide id="4" orient="horz" pos="4020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7">
            <a:extLst>
              <a:ext uri="{FF2B5EF4-FFF2-40B4-BE49-F238E27FC236}">
                <a16:creationId xmlns:a16="http://schemas.microsoft.com/office/drawing/2014/main" id="{4CF15793-93D6-DA4D-92E2-0584E01F40CB}"/>
              </a:ext>
            </a:extLst>
          </p:cNvPr>
          <p:cNvSpPr/>
          <p:nvPr userDrawn="1"/>
        </p:nvSpPr>
        <p:spPr>
          <a:xfrm>
            <a:off x="0" y="6678000"/>
            <a:ext cx="12193588" cy="172800"/>
          </a:xfrm>
          <a:prstGeom prst="rect">
            <a:avLst/>
          </a:prstGeom>
          <a:solidFill>
            <a:srgbClr val="00802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srgbClr val="339933"/>
              </a:solidFill>
            </a:endParaRPr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0703FBB0-1EDB-0445-B591-B97DFE1BF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1211" y="6655411"/>
            <a:ext cx="691988" cy="223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itillium Web" pitchFamily="2" charset="77"/>
              </a:defRPr>
            </a:lvl1pPr>
          </a:lstStyle>
          <a:p>
            <a:fld id="{1FF5481D-800C-4F34-B3D6-C18BC0A4FD2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32" name="Title Placeholder 31">
            <a:extLst>
              <a:ext uri="{FF2B5EF4-FFF2-40B4-BE49-F238E27FC236}">
                <a16:creationId xmlns:a16="http://schemas.microsoft.com/office/drawing/2014/main" id="{78607450-61B9-D24D-9D44-FFFE7A2D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0" y="288000"/>
            <a:ext cx="82332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494814A-E110-924A-7A82-3D25F39CE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389" y="6628730"/>
            <a:ext cx="5445670" cy="19719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GSERM Summer School ‘22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1" r:id="rId2"/>
    <p:sldLayoutId id="2147483740" r:id="rId3"/>
  </p:sldLayoutIdLst>
  <p:hf hdr="0" dt="0"/>
  <p:txStyles>
    <p:titleStyle>
      <a:lvl1pPr algn="r" defTabSz="6858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Titillium Web" pitchFamily="2" charset="77"/>
          <a:ea typeface="+mn-ea"/>
          <a:cs typeface="+mn-cs"/>
        </a:defRPr>
      </a:lvl1pPr>
      <a:lvl2pPr marL="557213" marR="0" indent="-214313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500" kern="1200">
          <a:solidFill>
            <a:schemeClr val="tx1"/>
          </a:solidFill>
          <a:latin typeface="Titillium Web" pitchFamily="2" charset="77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350" kern="1200">
          <a:solidFill>
            <a:schemeClr val="tx1"/>
          </a:solidFill>
          <a:latin typeface="Titillium Web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8D02A74F-D605-AA4C-8F99-315CE9D005C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9999" y="5292232"/>
            <a:ext cx="6888962" cy="270000"/>
          </a:xfrm>
          <a:prstGeom prst="rect">
            <a:avLst/>
          </a:prstGeom>
          <a:effectLst/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10,831,1.00 Deep Learning: Fundamentals and Applications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B859416-18B4-A441-B91E-23EBE3502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1F0E34-CA98-8849-8B9B-8BB50A2E10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999" y="5562232"/>
            <a:ext cx="6888962" cy="5400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My «awesome» Neural Network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F9A6D-AB7D-DE4D-A8D4-4A6B937476C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19999" y="6054680"/>
            <a:ext cx="6888962" cy="360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«Your Name»</a:t>
            </a:r>
            <a:endParaRPr lang="en-US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E07AB-7A87-BA33-F079-3367A57DCC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65" b="33613"/>
          <a:stretch/>
        </p:blipFill>
        <p:spPr>
          <a:xfrm>
            <a:off x="-1" y="1124744"/>
            <a:ext cx="12192001" cy="3948434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1BBD7C-93BB-2373-B972-C8F11CCF42D8}"/>
              </a:ext>
            </a:extLst>
          </p:cNvPr>
          <p:cNvSpPr txBox="1"/>
          <p:nvPr/>
        </p:nvSpPr>
        <p:spPr>
          <a:xfrm>
            <a:off x="7807012" y="319320"/>
            <a:ext cx="4258473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School of Computer Science (SCS)</a:t>
            </a:r>
          </a:p>
          <a:p>
            <a:pPr algn="r"/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Artificial Intelligence &amp; Machine Learning [AI:ML]</a:t>
            </a:r>
          </a:p>
        </p:txBody>
      </p:sp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2246B6F6-D5D9-971D-FD12-EBE397D15AB4}"/>
              </a:ext>
            </a:extLst>
          </p:cNvPr>
          <p:cNvSpPr>
            <a:spLocks noChangeAspect="1"/>
          </p:cNvSpPr>
          <p:nvPr/>
        </p:nvSpPr>
        <p:spPr>
          <a:xfrm>
            <a:off x="7893968" y="5218564"/>
            <a:ext cx="4568210" cy="5009983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rgbClr val="00802F"/>
          </a:solidFill>
          <a:ln>
            <a:solidFill>
              <a:srgbClr val="008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C0034-96E2-90BD-4878-D609FABDF3E7}"/>
              </a:ext>
            </a:extLst>
          </p:cNvPr>
          <p:cNvSpPr txBox="1"/>
          <p:nvPr/>
        </p:nvSpPr>
        <p:spPr>
          <a:xfrm>
            <a:off x="9883379" y="6414680"/>
            <a:ext cx="19959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de-CH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</a:t>
            </a:r>
            <a:r>
              <a:rPr lang="de-CH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CH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</a:t>
            </a:r>
            <a:r>
              <a:rPr lang="de-CH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055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5429F2-6398-BE61-08A5-417065C9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12920-6948-AFA3-0CF0-05A2D2E99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7D023-83A8-3242-BF39-B502031D5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347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AB81-791D-C89E-B9E8-44787246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87618D-783D-2841-95F3-F2BCCBF2C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E93D32-1318-73A5-0313-4799D242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906503"/>
      </p:ext>
    </p:extLst>
  </p:cSld>
  <p:clrMapOvr>
    <a:masterClrMapping/>
  </p:clrMapOvr>
</p:sld>
</file>

<file path=ppt/theme/theme1.xml><?xml version="1.0" encoding="utf-8"?>
<a:theme xmlns:a="http://schemas.openxmlformats.org/drawingml/2006/main" name="HSG - AIML - Lecture">
  <a:themeElements>
    <a:clrScheme name="UNISG Grün">
      <a:dk1>
        <a:sysClr val="windowText" lastClr="000000"/>
      </a:dk1>
      <a:lt1>
        <a:sysClr val="window" lastClr="FFFFFF"/>
      </a:lt1>
      <a:dk2>
        <a:srgbClr val="115C2E"/>
      </a:dk2>
      <a:lt2>
        <a:srgbClr val="CCCCCC"/>
      </a:lt2>
      <a:accent1>
        <a:srgbClr val="115C2E"/>
      </a:accent1>
      <a:accent2>
        <a:srgbClr val="249662"/>
      </a:accent2>
      <a:accent3>
        <a:srgbClr val="54A47C"/>
      </a:accent3>
      <a:accent4>
        <a:srgbClr val="8FBFA9"/>
      </a:accent4>
      <a:accent5>
        <a:srgbClr val="ED904B"/>
      </a:accent5>
      <a:accent6>
        <a:srgbClr val="FAB73E"/>
      </a:accent6>
      <a:hlink>
        <a:srgbClr val="115C2E"/>
      </a:hlink>
      <a:folHlink>
        <a:srgbClr val="54A47C"/>
      </a:folHlink>
    </a:clrScheme>
    <a:fontScheme name="UNISG C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9"/>
        </a:solidFill>
        <a:ln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12700">
          <a:noFill/>
          <a:miter lim="800000"/>
          <a:headEnd/>
          <a:tailEnd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-9_HSG_Studierende_DE.potx" id="{B264E04F-562E-4543-AFA0-43F41F9B922C}" vid="{15FE8CA8-E397-4A3D-9B9B-DF4CF2D7CA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40839</TotalTime>
  <Words>43</Words>
  <Application>Microsoft Macintosh PowerPoint</Application>
  <PresentationFormat>Custom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Titillium Web</vt:lpstr>
      <vt:lpstr>HSG - AIML - Lecture</vt:lpstr>
      <vt:lpstr>My «awesome» Neural Network</vt:lpstr>
      <vt:lpstr>PowerPoint Presentation</vt:lpstr>
      <vt:lpstr>PowerPoint Presentation</vt:lpstr>
    </vt:vector>
  </TitlesOfParts>
  <Manager/>
  <Company>University of St.Gallen (HSG)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[AI:ML] Lectures Slides</dc:title>
  <dc:subject/>
  <dc:creator>Prof. Dr. Damian Borth</dc:creator>
  <cp:keywords/>
  <dc:description/>
  <cp:lastModifiedBy>Schreyer, Marco</cp:lastModifiedBy>
  <cp:revision>2067</cp:revision>
  <cp:lastPrinted>2018-12-13T17:50:02Z</cp:lastPrinted>
  <dcterms:created xsi:type="dcterms:W3CDTF">2016-04-12T09:28:03Z</dcterms:created>
  <dcterms:modified xsi:type="dcterms:W3CDTF">2022-06-09T09:40:37Z</dcterms:modified>
  <cp:category/>
</cp:coreProperties>
</file>