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5" r:id="rId6"/>
    <p:sldId id="266" r:id="rId7"/>
    <p:sldId id="259" r:id="rId8"/>
    <p:sldId id="260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F8D9-A17D-4720-A124-C9D222ED5FAC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BBA3E-E798-443C-B644-319D00E9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5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BBA3E-E798-443C-B644-319D00E971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8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9C28D-9649-4C7A-A581-6BF79C3E1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16E318-5B61-4223-A6AB-75161954D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7968B-372C-450B-9405-3DF312F6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31CD4-26BF-47B8-9D0B-79D95A6F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A61D4-FDAF-424C-AAC7-789A4259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1E67-2CB0-4471-BF8C-3DFA8A70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F4C98-C8D0-4982-9766-B2DBA327F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EA632-70CF-4101-AE8E-078AC978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6C2FC-BDD8-4FDD-8254-7DFDD773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930-AC64-49B9-8854-6B42DE0D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2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4BF107-D7F6-459C-ADD6-3D856BD18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4E0EB6-2678-46FB-99B8-F4B60D32A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2C723-5FD9-42E9-8433-78612A3C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E7309-DEB1-464C-B4C7-5EED3F7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D007A-5FF2-4B30-995C-8072C488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3EB63-AB7F-444D-A12A-5E20A33D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1DD6C-6AEC-468B-BA4A-284E327B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DAFF9-E686-4839-A624-286AF715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95067-9029-491D-A66F-1302E93C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87369-AF1E-4666-9834-AA4DD5DB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280F8-D5C9-43BA-B594-24E61200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5C62F-5969-4136-9D62-54CD067E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64F17-1084-4966-B4BB-86D19DD4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5F2AF-34E4-44F4-8431-44507DD5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912E2-E7B0-4526-BEBB-7B749922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6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89D57-B5C7-41F8-9613-FB076C5B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CB0DE-D102-4A78-86C8-871BFFE2B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8FC930-E489-4680-BA19-1F10EC00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5CB3C-6DBE-45E6-8A8F-723D3F72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32B93-3CC1-44E2-A060-B17BF6D5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720EB-4C45-4D30-AE99-D77CAAD0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2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4D3F4-4500-4EF9-89CB-1A3A531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E146E-03BE-45DF-A737-121E3EE5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C57653-4D1E-49E8-A114-9AA1E8CBC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D08450-C7FC-4C6D-BAE0-D2BE76EC5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38FB0F-5037-4571-8DAC-02ED3FB87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6144A3-B9D7-4EF2-8E8F-DE941534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685FBB-4516-4CC3-A1D4-D6DD5940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B673C1-3901-4B89-88B3-F38F8A72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2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11D4E-1A4F-43FB-AE4F-CE8CD389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B34BCC-89D2-4517-A794-757B028C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34904A-F5F4-430E-89CC-62B58CA9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BCEB5-2745-4099-9C18-7591FD6F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D37E42-6AB9-4429-99ED-F75BCF5B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4D2792-0F57-407B-8755-41955FAA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56FE06-B66F-4B5D-B15C-9EF436D2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9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397B6-3889-475C-AC95-37A7B64E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8F806-A1F3-4A6F-A1FD-21892D6D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A23C8-824E-40FF-8DD0-0F214CC24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BE26-041E-4EEC-BF33-49FBE4B7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99628-5FC4-4EEA-BBC5-5E44AE58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684D9-ACB4-4FC2-A469-C7367D5B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DB5C8-5608-4786-B90A-8B4C9FCE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8127A6-FA91-4911-84D5-1731B691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EAFDE-B24C-40BA-8289-0ED1DFAF6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9EF45-37B7-4F48-BCA3-2AAFAC18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30CF2-34F5-4853-A8C2-03AD2FAC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5F180-1FD6-4203-8402-F362A85D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8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ED42F-C278-4FC1-98B7-B48AEAA6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AAECB-EC41-4CD0-88FD-77F0C469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248E6-D986-4AE2-8DAF-6C3BE79B0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BD10-0738-4AA7-8074-34A240567D2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E2231-41EE-4A7E-91EA-BBB7415F7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BB865-941E-4AA3-B190-4185DF6B3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F27-F8AF-4510-8834-120F5709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2064D-4A9F-4D21-8A06-778E0B206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  <a:r>
              <a:rPr lang="en-US" altLang="zh-CN" dirty="0"/>
              <a:t>Lab5</a:t>
            </a:r>
            <a:r>
              <a:rPr lang="zh-CN" altLang="en-US" dirty="0"/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360F0-CE98-4F9C-B83E-61D0ED351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18302010009 </a:t>
            </a:r>
            <a:r>
              <a:rPr lang="zh-CN" altLang="en-US" dirty="0"/>
              <a:t>沈征宇</a:t>
            </a:r>
          </a:p>
        </p:txBody>
      </p:sp>
    </p:spTree>
    <p:extLst>
      <p:ext uri="{BB962C8B-B14F-4D97-AF65-F5344CB8AC3E}">
        <p14:creationId xmlns:p14="http://schemas.microsoft.com/office/powerpoint/2010/main" val="102284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37283-B819-45B7-BC11-A3545BBC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标准测试结果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CFB6EF-C074-4B54-80B5-BC024F315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68" y="2262739"/>
            <a:ext cx="7983064" cy="3477110"/>
          </a:xfrm>
        </p:spPr>
      </p:pic>
    </p:spTree>
    <p:extLst>
      <p:ext uri="{BB962C8B-B14F-4D97-AF65-F5344CB8AC3E}">
        <p14:creationId xmlns:p14="http://schemas.microsoft.com/office/powerpoint/2010/main" val="195316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B6695-7B9B-4D31-ABDE-3E01D5DA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支持多个</a:t>
            </a:r>
            <a:r>
              <a:rPr lang="en-US" altLang="zh-CN" dirty="0"/>
              <a:t>statement-</a:t>
            </a:r>
            <a:r>
              <a:rPr lang="zh-CN" altLang="en-US" dirty="0"/>
              <a:t>测试结果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B7326C-36C8-4CDC-8A6E-DACA20953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55" y="1569559"/>
            <a:ext cx="3370752" cy="30461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BD51F7-0044-4856-A494-DF0A0726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07" y="1569558"/>
            <a:ext cx="7129117" cy="28177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CE96AC-8283-4C31-9850-E0475BF1C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94" y="4615721"/>
            <a:ext cx="10234824" cy="15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0625-CDC7-436D-8CBA-3AB52D40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语法产生式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8A29DD-177A-4D9B-A03B-214AD58A5E1B}"/>
              </a:ext>
            </a:extLst>
          </p:cNvPr>
          <p:cNvSpPr txBox="1"/>
          <p:nvPr/>
        </p:nvSpPr>
        <p:spPr>
          <a:xfrm>
            <a:off x="1062182" y="1597891"/>
            <a:ext cx="9356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program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gdecl</a:t>
            </a:r>
            <a:r>
              <a:rPr lang="en-US" altLang="zh-CN" sz="1800" b="0" i="1" u="none" strike="noStrike" baseline="0" dirty="0">
                <a:latin typeface="CMMI10"/>
              </a:rPr>
              <a:t> &gt;</a:t>
            </a:r>
            <a:r>
              <a:rPr lang="en-US" altLang="zh-CN" sz="1800" b="0" i="1" u="none" strike="noStrike" baseline="0" dirty="0">
                <a:latin typeface="CMSY7"/>
              </a:rPr>
              <a:t>∗</a:t>
            </a:r>
            <a:r>
              <a:rPr lang="en-US" altLang="zh-CN" sz="1800" b="0" i="1" u="none" strike="noStrike" baseline="0" dirty="0">
                <a:latin typeface="CMMI10"/>
              </a:rPr>
              <a:t>&lt; function &gt;</a:t>
            </a:r>
            <a:r>
              <a:rPr lang="en-US" altLang="zh-CN" sz="1800" b="0" i="1" u="none" strike="noStrike" baseline="0" dirty="0">
                <a:latin typeface="CMSY7"/>
              </a:rPr>
              <a:t>∗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gdecl</a:t>
            </a:r>
            <a:r>
              <a:rPr lang="en-US" altLang="zh-CN" sz="1800" b="0" i="1" u="none" strike="noStrike" baseline="0" dirty="0">
                <a:latin typeface="CMMI10"/>
              </a:rPr>
              <a:t>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MI10"/>
              </a:rPr>
              <a:t>extern &lt; prototype &gt;</a:t>
            </a:r>
            <a:r>
              <a:rPr lang="en-US" altLang="zh-CN" sz="1800" b="0" i="0" u="none" strike="noStrike" baseline="0" dirty="0">
                <a:latin typeface="CMR10"/>
              </a:rPr>
              <a:t>;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function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MI10"/>
              </a:rPr>
              <a:t>&lt; prototype &gt;&lt; body &gt;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prototype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MI10"/>
              </a:rPr>
              <a:t>&lt; type &gt;&lt; ident &gt; </a:t>
            </a:r>
            <a:r>
              <a:rPr lang="en-US" altLang="zh-CN" sz="1800" b="0" i="0" u="none" strike="noStrike" baseline="0" dirty="0">
                <a:latin typeface="CMR10"/>
              </a:rPr>
              <a:t>(</a:t>
            </a:r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paramlist</a:t>
            </a:r>
            <a:r>
              <a:rPr lang="en-US" altLang="zh-CN" sz="1800" b="0" i="1" u="none" strike="noStrike" baseline="0" dirty="0">
                <a:latin typeface="CMMI10"/>
              </a:rPr>
              <a:t> &gt;</a:t>
            </a:r>
            <a:r>
              <a:rPr lang="en-US" altLang="zh-CN" sz="1800" b="0" i="0" u="none" strike="noStrike" baseline="0" dirty="0">
                <a:latin typeface="CMR10"/>
              </a:rPr>
              <a:t>)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paramlist</a:t>
            </a:r>
            <a:r>
              <a:rPr lang="en-US" altLang="zh-CN" sz="1800" b="0" i="1" u="none" strike="noStrike" baseline="0" dirty="0">
                <a:latin typeface="CMMI10"/>
              </a:rPr>
              <a:t>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l-GR" altLang="zh-CN" sz="1800" b="0" i="1" u="none" strike="noStrike" baseline="0" dirty="0">
                <a:latin typeface="CMMI10"/>
              </a:rPr>
              <a:t>ϵ</a:t>
            </a:r>
            <a:r>
              <a:rPr lang="el-GR" altLang="zh-CN" sz="1800" b="0" i="1" u="none" strike="noStrike" baseline="0" dirty="0">
                <a:latin typeface="CMSY10"/>
              </a:rPr>
              <a:t>| </a:t>
            </a:r>
            <a:r>
              <a:rPr lang="el-GR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>
                <a:latin typeface="CMMI10"/>
              </a:rPr>
              <a:t>type &gt;&lt; ident &gt; </a:t>
            </a:r>
            <a:r>
              <a:rPr lang="en-US" altLang="zh-CN" sz="1800" b="0" i="0" u="none" strike="noStrike" baseline="0" dirty="0">
                <a:latin typeface="CMR10"/>
              </a:rPr>
              <a:t>[</a:t>
            </a:r>
            <a:r>
              <a:rPr lang="en-US" altLang="zh-CN" sz="1800" b="0" i="1" u="none" strike="noStrike" baseline="0" dirty="0">
                <a:latin typeface="CMMI10"/>
              </a:rPr>
              <a:t>,&lt; type &gt;&lt; ident &gt;</a:t>
            </a:r>
            <a:r>
              <a:rPr lang="en-US" altLang="zh-CN" sz="1800" b="0" i="0" u="none" strike="noStrike" baseline="0" dirty="0">
                <a:latin typeface="CMR10"/>
              </a:rPr>
              <a:t>]</a:t>
            </a:r>
            <a:r>
              <a:rPr lang="en-US" altLang="zh-CN" sz="1800" b="0" i="1" u="none" strike="noStrike" baseline="0" dirty="0">
                <a:latin typeface="CMSY7"/>
              </a:rPr>
              <a:t>∗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body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SY10"/>
              </a:rPr>
              <a:t>{</a:t>
            </a:r>
            <a:r>
              <a:rPr lang="en-US" altLang="zh-CN" sz="1800" b="0" i="0" u="none" strike="noStrike" baseline="0" dirty="0">
                <a:latin typeface="CMR10"/>
              </a:rPr>
              <a:t>[</a:t>
            </a:r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stmt</a:t>
            </a:r>
            <a:r>
              <a:rPr lang="en-US" altLang="zh-CN" sz="1800" b="0" i="1" u="none" strike="noStrike" baseline="0" dirty="0">
                <a:latin typeface="CMMI10"/>
              </a:rPr>
              <a:t> &gt;</a:t>
            </a:r>
            <a:r>
              <a:rPr lang="en-US" altLang="zh-CN" sz="1800" b="0" i="0" u="none" strike="noStrike" baseline="0" dirty="0">
                <a:latin typeface="CMR10"/>
              </a:rPr>
              <a:t>]</a:t>
            </a:r>
            <a:r>
              <a:rPr lang="en-US" altLang="zh-CN" sz="1800" b="0" i="1" u="none" strike="noStrike" baseline="0" dirty="0">
                <a:latin typeface="CMSY7"/>
              </a:rPr>
              <a:t>∗</a:t>
            </a:r>
            <a:r>
              <a:rPr lang="en-US" altLang="zh-CN" sz="1800" b="0" i="1" u="none" strike="noStrike" baseline="0" dirty="0">
                <a:latin typeface="CMSY10"/>
              </a:rPr>
              <a:t>}</a:t>
            </a:r>
          </a:p>
          <a:p>
            <a:pPr algn="l"/>
            <a:r>
              <a:rPr lang="en-US" altLang="zh-CN" sz="1800" b="1" i="1" u="none" strike="noStrike" baseline="0" dirty="0">
                <a:latin typeface="CMMIB10"/>
              </a:rPr>
              <a:t>&lt; </a:t>
            </a:r>
            <a:r>
              <a:rPr lang="en-US" altLang="zh-CN" sz="1800" b="1" i="1" u="none" strike="noStrike" baseline="0" dirty="0" err="1">
                <a:latin typeface="CMMIB10"/>
              </a:rPr>
              <a:t>stmt</a:t>
            </a:r>
            <a:r>
              <a:rPr lang="en-US" altLang="zh-CN" sz="1800" b="1" i="1" u="none" strike="noStrike" baseline="0" dirty="0">
                <a:latin typeface="CMMIB10"/>
              </a:rPr>
              <a:t> &gt; </a:t>
            </a:r>
            <a:r>
              <a:rPr lang="en-US" altLang="zh-CN" sz="1800" b="1" i="0" u="none" strike="noStrike" baseline="0" dirty="0">
                <a:latin typeface="CMBX10"/>
              </a:rPr>
              <a:t>::= </a:t>
            </a:r>
            <a:r>
              <a:rPr lang="en-US" altLang="zh-CN" sz="1800" b="1" i="1" u="none" strike="noStrike" baseline="0" dirty="0">
                <a:latin typeface="CMMIB10"/>
              </a:rPr>
              <a:t>&lt; simp &gt;</a:t>
            </a:r>
            <a:r>
              <a:rPr lang="en-US" altLang="zh-CN" sz="1800" b="1" i="0" u="none" strike="noStrike" baseline="0" dirty="0">
                <a:latin typeface="CMBX10"/>
              </a:rPr>
              <a:t>; </a:t>
            </a:r>
            <a:r>
              <a:rPr lang="en-US" altLang="zh-CN" sz="1800" b="1" i="1" u="none" strike="noStrike" baseline="0" dirty="0">
                <a:latin typeface="CMBSY10"/>
              </a:rPr>
              <a:t>| </a:t>
            </a:r>
            <a:r>
              <a:rPr lang="en-US" altLang="zh-CN" sz="1800" b="1" i="1" u="none" strike="noStrike" baseline="0" dirty="0">
                <a:latin typeface="CMMIB10"/>
              </a:rPr>
              <a:t>&lt; return &gt;</a:t>
            </a:r>
            <a:r>
              <a:rPr lang="en-US" altLang="zh-CN" sz="1800" b="1" i="0" u="none" strike="noStrike" baseline="0" dirty="0">
                <a:latin typeface="CMBX10"/>
              </a:rPr>
              <a:t>; </a:t>
            </a:r>
            <a:r>
              <a:rPr lang="en-US" altLang="zh-CN" sz="1800" b="1" i="1" u="none" strike="noStrike" baseline="0" dirty="0">
                <a:latin typeface="CMBSY10"/>
              </a:rPr>
              <a:t>| </a:t>
            </a:r>
            <a:r>
              <a:rPr lang="en-US" altLang="zh-CN" sz="1800" b="1" i="1" u="none" strike="noStrike" baseline="0" dirty="0">
                <a:latin typeface="CMMIB10"/>
              </a:rPr>
              <a:t>&lt; </a:t>
            </a:r>
            <a:r>
              <a:rPr lang="en-US" altLang="zh-CN" sz="1800" b="1" i="1" u="none" strike="noStrike" baseline="0" dirty="0" err="1">
                <a:latin typeface="CMMIB10"/>
              </a:rPr>
              <a:t>decl</a:t>
            </a:r>
            <a:r>
              <a:rPr lang="en-US" altLang="zh-CN" sz="1800" b="1" i="1" u="none" strike="noStrike" baseline="0" dirty="0">
                <a:latin typeface="CMMIB10"/>
              </a:rPr>
              <a:t> &gt;</a:t>
            </a:r>
            <a:r>
              <a:rPr lang="en-US" altLang="zh-CN" sz="1800" b="1" i="0" u="none" strike="noStrike" baseline="0" dirty="0">
                <a:latin typeface="CMBX10"/>
              </a:rPr>
              <a:t>; </a:t>
            </a:r>
            <a:r>
              <a:rPr lang="en-US" altLang="zh-CN" sz="1800" b="1" i="1" u="none" strike="noStrike" baseline="0" dirty="0">
                <a:latin typeface="CMBSY10"/>
              </a:rPr>
              <a:t>| </a:t>
            </a:r>
            <a:r>
              <a:rPr lang="en-US" altLang="zh-CN" sz="1800" b="1" i="1" u="none" strike="noStrike" baseline="0" dirty="0">
                <a:latin typeface="CMMIB10"/>
              </a:rPr>
              <a:t>&lt; control &gt;</a:t>
            </a:r>
          </a:p>
          <a:p>
            <a:r>
              <a:rPr lang="en-US" altLang="zh-CN" sz="1800" b="1" i="1" u="none" strike="noStrike" baseline="0" dirty="0">
                <a:latin typeface="CMMIB10"/>
              </a:rPr>
              <a:t>&lt; control &gt; </a:t>
            </a:r>
            <a:r>
              <a:rPr lang="en-US" altLang="zh-CN" sz="1800" b="1" i="0" u="none" strike="noStrike" baseline="0" dirty="0">
                <a:latin typeface="CMBX10"/>
              </a:rPr>
              <a:t>::= </a:t>
            </a:r>
            <a:r>
              <a:rPr lang="en-US" altLang="zh-CN" b="1" dirty="0"/>
              <a:t>if(&lt; exp &gt;) {body} [else {&lt; body &gt;}]</a:t>
            </a:r>
            <a:endParaRPr lang="en-US" altLang="zh-CN" sz="1800" b="1" i="0" u="none" strike="noStrike" baseline="0" dirty="0">
              <a:latin typeface="CMBX10"/>
            </a:endParaRPr>
          </a:p>
          <a:p>
            <a:r>
              <a:rPr lang="en-US" altLang="zh-CN" sz="1800" b="1" i="1" u="none" strike="noStrike" baseline="0" dirty="0">
                <a:latin typeface="CMBSY10"/>
              </a:rPr>
              <a:t>| </a:t>
            </a:r>
            <a:r>
              <a:rPr lang="en-US" altLang="zh-CN" b="1" dirty="0"/>
              <a:t>while(&lt; exp &gt;) {&lt; body &gt;} </a:t>
            </a:r>
            <a:r>
              <a:rPr lang="en-US" altLang="zh-CN" sz="1800" b="1" i="1" u="none" strike="noStrike" baseline="0" dirty="0">
                <a:latin typeface="CMMIB10"/>
              </a:rPr>
              <a:t>| </a:t>
            </a:r>
            <a:r>
              <a:rPr lang="en-US" altLang="zh-CN" b="1" dirty="0"/>
              <a:t>for(&lt; </a:t>
            </a:r>
            <a:r>
              <a:rPr lang="en-US" altLang="zh-CN" b="1" dirty="0" err="1"/>
              <a:t>stmt</a:t>
            </a:r>
            <a:r>
              <a:rPr lang="en-US" altLang="zh-CN" b="1" dirty="0"/>
              <a:t> &gt;;&lt; exp &gt;; &lt; </a:t>
            </a:r>
            <a:r>
              <a:rPr lang="en-US" altLang="zh-CN" b="1" dirty="0" err="1"/>
              <a:t>stmt</a:t>
            </a:r>
            <a:r>
              <a:rPr lang="en-US" altLang="zh-CN" b="1" dirty="0"/>
              <a:t> &gt;) {&lt; body &gt;}</a:t>
            </a:r>
            <a:endParaRPr lang="en-US" altLang="zh-CN" sz="1800" b="1" i="1" u="none" strike="noStrike" baseline="0" dirty="0">
              <a:latin typeface="CMMIB10"/>
            </a:endParaRP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decl</a:t>
            </a:r>
            <a:r>
              <a:rPr lang="en-US" altLang="zh-CN" sz="1800" b="0" i="1" u="none" strike="noStrike" baseline="0" dirty="0">
                <a:latin typeface="CMMI10"/>
              </a:rPr>
              <a:t>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MI10"/>
              </a:rPr>
              <a:t>&lt; type &gt;&lt; ident &gt; </a:t>
            </a:r>
            <a:r>
              <a:rPr lang="en-US" altLang="zh-CN" sz="1800" b="0" i="0" u="none" strike="noStrike" baseline="0" dirty="0">
                <a:latin typeface="CMR10"/>
              </a:rPr>
              <a:t>[</a:t>
            </a:r>
            <a:r>
              <a:rPr lang="en-US" altLang="zh-CN" sz="1800" b="0" i="1" u="none" strike="noStrike" baseline="0" dirty="0">
                <a:latin typeface="CMMI10"/>
              </a:rPr>
              <a:t>,&lt; ident &gt;</a:t>
            </a:r>
            <a:r>
              <a:rPr lang="en-US" altLang="zh-CN" sz="1800" b="0" i="0" u="none" strike="noStrike" baseline="0" dirty="0">
                <a:latin typeface="CMR10"/>
              </a:rPr>
              <a:t>]</a:t>
            </a:r>
            <a:r>
              <a:rPr lang="en-US" altLang="zh-CN" sz="1800" b="0" i="1" u="none" strike="noStrike" baseline="0" dirty="0">
                <a:latin typeface="CMSY7"/>
              </a:rPr>
              <a:t>∗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simp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MI10"/>
              </a:rPr>
              <a:t>&lt; ident &gt;</a:t>
            </a:r>
            <a:r>
              <a:rPr lang="en-US" altLang="zh-CN" sz="1800" b="0" i="0" u="none" strike="noStrike" baseline="0" dirty="0">
                <a:latin typeface="CMR10"/>
              </a:rPr>
              <a:t>=</a:t>
            </a:r>
            <a:r>
              <a:rPr lang="en-US" altLang="zh-CN" sz="1800" b="0" i="1" u="none" strike="noStrike" baseline="0" dirty="0">
                <a:latin typeface="CMMI10"/>
              </a:rPr>
              <a:t>&lt; exp &gt;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return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MI10"/>
              </a:rPr>
              <a:t>return &lt; exp &gt;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exp &gt; </a:t>
            </a:r>
            <a:r>
              <a:rPr lang="en-US" altLang="zh-CN" sz="1800" b="0" i="0" u="none" strike="noStrike" baseline="0" dirty="0">
                <a:latin typeface="CMR10"/>
              </a:rPr>
              <a:t>::= (</a:t>
            </a:r>
            <a:r>
              <a:rPr lang="en-US" altLang="zh-CN" sz="1800" b="0" i="1" u="none" strike="noStrike" baseline="0" dirty="0">
                <a:latin typeface="CMMI10"/>
              </a:rPr>
              <a:t>&lt; exp &gt;</a:t>
            </a:r>
            <a:r>
              <a:rPr lang="en-US" altLang="zh-CN" sz="1800" b="0" i="0" u="none" strike="noStrike" baseline="0" dirty="0">
                <a:latin typeface="CMR10"/>
              </a:rPr>
              <a:t>)</a:t>
            </a:r>
            <a:r>
              <a:rPr lang="en-US" altLang="zh-CN" sz="1800" b="0" i="1" u="none" strike="noStrike" baseline="0" dirty="0">
                <a:latin typeface="CMSY10"/>
              </a:rPr>
              <a:t>| </a:t>
            </a:r>
            <a:r>
              <a:rPr lang="en-US" altLang="zh-CN" sz="1800" b="0" i="1" u="none" strike="noStrike" baseline="0" dirty="0">
                <a:latin typeface="CMMI10"/>
              </a:rPr>
              <a:t>&lt; const &gt; </a:t>
            </a:r>
            <a:r>
              <a:rPr lang="en-US" altLang="zh-CN" sz="1800" b="0" i="1" u="none" strike="noStrike" baseline="0" dirty="0">
                <a:latin typeface="CMSY10"/>
              </a:rPr>
              <a:t>| </a:t>
            </a:r>
            <a:r>
              <a:rPr lang="en-US" altLang="zh-CN" sz="1800" b="0" i="1" u="none" strike="noStrike" baseline="0" dirty="0">
                <a:latin typeface="CMMI10"/>
              </a:rPr>
              <a:t>&lt; ident &gt; </a:t>
            </a:r>
            <a:r>
              <a:rPr lang="en-US" altLang="zh-CN" sz="1800" b="0" i="1" u="none" strike="noStrike" baseline="0" dirty="0">
                <a:latin typeface="CMSY10"/>
              </a:rPr>
              <a:t>|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exp &gt;&lt; </a:t>
            </a:r>
            <a:r>
              <a:rPr lang="en-US" altLang="zh-CN" sz="1800" b="0" i="1" u="none" strike="noStrike" baseline="0" dirty="0" err="1">
                <a:latin typeface="CMMI10"/>
              </a:rPr>
              <a:t>binop</a:t>
            </a:r>
            <a:r>
              <a:rPr lang="en-US" altLang="zh-CN" sz="1800" b="0" i="1" u="none" strike="noStrike" baseline="0" dirty="0">
                <a:latin typeface="CMMI10"/>
              </a:rPr>
              <a:t> &gt;&lt; exp &gt; </a:t>
            </a:r>
            <a:r>
              <a:rPr lang="en-US" altLang="zh-CN" sz="1800" b="0" i="1" u="none" strike="noStrike" baseline="0" dirty="0">
                <a:latin typeface="CMSY10"/>
              </a:rPr>
              <a:t>| </a:t>
            </a:r>
            <a:r>
              <a:rPr lang="en-US" altLang="zh-CN" sz="1800" b="0" i="1" u="none" strike="noStrike" baseline="0" dirty="0">
                <a:latin typeface="CMMI10"/>
              </a:rPr>
              <a:t>&lt; callee &gt;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callee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MI10"/>
              </a:rPr>
              <a:t>&lt; ident &gt; </a:t>
            </a:r>
            <a:r>
              <a:rPr lang="en-US" altLang="zh-CN" sz="1800" b="0" i="0" u="none" strike="noStrike" baseline="0" dirty="0">
                <a:latin typeface="CMR10"/>
              </a:rPr>
              <a:t>(</a:t>
            </a:r>
            <a:r>
              <a:rPr lang="en-US" altLang="zh-CN" sz="1800" b="0" i="1" u="none" strike="noStrike" baseline="0" dirty="0">
                <a:latin typeface="CMMI10"/>
              </a:rPr>
              <a:t>ϵ</a:t>
            </a:r>
            <a:r>
              <a:rPr lang="en-US" altLang="zh-CN" sz="1800" b="0" i="1" u="none" strike="noStrike" baseline="0" dirty="0">
                <a:latin typeface="CMSY10"/>
              </a:rPr>
              <a:t>| </a:t>
            </a:r>
            <a:r>
              <a:rPr lang="en-US" altLang="zh-CN" sz="1800" b="0" i="1" u="none" strike="noStrike" baseline="0" dirty="0">
                <a:latin typeface="CMMI10"/>
              </a:rPr>
              <a:t>&lt; exp &gt; </a:t>
            </a:r>
            <a:r>
              <a:rPr lang="en-US" altLang="zh-CN" sz="1800" b="0" i="0" u="none" strike="noStrike" baseline="0" dirty="0">
                <a:latin typeface="CMR10"/>
              </a:rPr>
              <a:t>[</a:t>
            </a:r>
            <a:r>
              <a:rPr lang="en-US" altLang="zh-CN" sz="1800" b="0" i="1" u="none" strike="noStrike" baseline="0" dirty="0">
                <a:latin typeface="CMMI10"/>
              </a:rPr>
              <a:t>,&lt; exp &gt;</a:t>
            </a:r>
            <a:r>
              <a:rPr lang="en-US" altLang="zh-CN" sz="1800" b="0" i="0" u="none" strike="noStrike" baseline="0" dirty="0">
                <a:latin typeface="CMR10"/>
              </a:rPr>
              <a:t>]</a:t>
            </a:r>
            <a:r>
              <a:rPr lang="en-US" altLang="zh-CN" sz="1800" b="0" i="1" u="none" strike="noStrike" baseline="0" dirty="0">
                <a:latin typeface="CMSY7"/>
              </a:rPr>
              <a:t>∗</a:t>
            </a:r>
            <a:r>
              <a:rPr lang="en-US" altLang="zh-CN" sz="1800" b="0" i="0" u="none" strike="noStrike" baseline="0" dirty="0">
                <a:latin typeface="CMR10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5FD826-38CB-4326-B2BB-3699396A57FE}"/>
              </a:ext>
            </a:extLst>
          </p:cNvPr>
          <p:cNvSpPr txBox="1"/>
          <p:nvPr/>
        </p:nvSpPr>
        <p:spPr>
          <a:xfrm>
            <a:off x="6899564" y="1597891"/>
            <a:ext cx="4454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altLang="zh-CN" sz="1800" b="0" i="1" u="none" strike="noStrike" baseline="0" dirty="0">
                <a:latin typeface="CMMI10"/>
              </a:rPr>
              <a:t>&lt; ident &gt; </a:t>
            </a:r>
            <a:r>
              <a:rPr lang="pl-PL" altLang="zh-CN" sz="1800" b="0" i="0" u="none" strike="noStrike" baseline="0" dirty="0">
                <a:latin typeface="CMR10"/>
              </a:rPr>
              <a:t>::= [</a:t>
            </a:r>
            <a:r>
              <a:rPr lang="pl-PL" altLang="zh-CN" sz="1800" b="0" i="1" u="none" strike="noStrike" baseline="0" dirty="0">
                <a:latin typeface="CMMI10"/>
              </a:rPr>
              <a:t>A </a:t>
            </a:r>
            <a:r>
              <a:rPr lang="pl-PL" altLang="zh-CN" sz="1800" b="0" i="1" u="none" strike="noStrike" baseline="0" dirty="0">
                <a:latin typeface="CMSY10"/>
              </a:rPr>
              <a:t>− </a:t>
            </a:r>
            <a:r>
              <a:rPr lang="pl-PL" altLang="zh-CN" sz="1800" b="0" i="1" u="none" strike="noStrike" baseline="0" dirty="0">
                <a:latin typeface="CMMI10"/>
              </a:rPr>
              <a:t>Z</a:t>
            </a:r>
            <a:r>
              <a:rPr lang="pl-PL" altLang="zh-CN" sz="1800" b="0" i="0" u="none" strike="noStrike" baseline="0" dirty="0">
                <a:latin typeface="LMRoman10-Regular-Identity-H"/>
              </a:rPr>
              <a:t>_</a:t>
            </a:r>
            <a:r>
              <a:rPr lang="pl-PL" altLang="zh-CN" sz="1800" b="0" i="1" u="none" strike="noStrike" baseline="0" dirty="0">
                <a:latin typeface="CMMI10"/>
              </a:rPr>
              <a:t>a </a:t>
            </a:r>
            <a:r>
              <a:rPr lang="pl-PL" altLang="zh-CN" sz="1800" b="0" i="1" u="none" strike="noStrike" baseline="0" dirty="0">
                <a:latin typeface="CMSY10"/>
              </a:rPr>
              <a:t>− </a:t>
            </a:r>
            <a:r>
              <a:rPr lang="pl-PL" altLang="zh-CN" sz="1800" b="0" i="1" u="none" strike="noStrike" baseline="0" dirty="0">
                <a:latin typeface="CMMI10"/>
              </a:rPr>
              <a:t>z</a:t>
            </a:r>
            <a:r>
              <a:rPr lang="pl-PL" altLang="zh-CN" sz="1800" b="0" i="0" u="none" strike="noStrike" baseline="0" dirty="0">
                <a:latin typeface="CMR10"/>
              </a:rPr>
              <a:t>][0 </a:t>
            </a:r>
            <a:r>
              <a:rPr lang="pl-PL" altLang="zh-CN" sz="1800" b="0" i="1" u="none" strike="noStrike" baseline="0" dirty="0">
                <a:latin typeface="CMSY10"/>
              </a:rPr>
              <a:t>− </a:t>
            </a:r>
            <a:r>
              <a:rPr lang="pl-PL" altLang="zh-CN" sz="1800" b="0" i="0" u="none" strike="noStrike" baseline="0" dirty="0">
                <a:latin typeface="CMR10"/>
              </a:rPr>
              <a:t>9</a:t>
            </a:r>
            <a:r>
              <a:rPr lang="pl-PL" altLang="zh-CN" sz="1800" b="0" i="1" u="none" strike="noStrike" baseline="0" dirty="0">
                <a:latin typeface="CMMI10"/>
              </a:rPr>
              <a:t>A </a:t>
            </a:r>
            <a:r>
              <a:rPr lang="pl-PL" altLang="zh-CN" sz="1800" b="0" i="1" u="none" strike="noStrike" baseline="0" dirty="0">
                <a:latin typeface="CMSY10"/>
              </a:rPr>
              <a:t>− </a:t>
            </a:r>
            <a:r>
              <a:rPr lang="pl-PL" altLang="zh-CN" sz="1800" b="0" i="1" u="none" strike="noStrike" baseline="0" dirty="0">
                <a:latin typeface="CMMI10"/>
              </a:rPr>
              <a:t>Z</a:t>
            </a:r>
            <a:r>
              <a:rPr lang="pl-PL" altLang="zh-CN" sz="1800" b="0" i="0" u="none" strike="noStrike" baseline="0" dirty="0">
                <a:latin typeface="LMRoman10-Regular-Identity-H"/>
              </a:rPr>
              <a:t>_</a:t>
            </a:r>
            <a:r>
              <a:rPr lang="pl-PL" altLang="zh-CN" sz="1800" b="0" i="1" u="none" strike="noStrike" baseline="0" dirty="0">
                <a:latin typeface="CMMI10"/>
              </a:rPr>
              <a:t>a </a:t>
            </a:r>
            <a:r>
              <a:rPr lang="pl-PL" altLang="zh-CN" sz="1800" b="0" i="1" u="none" strike="noStrike" baseline="0" dirty="0">
                <a:latin typeface="CMSY10"/>
              </a:rPr>
              <a:t>− </a:t>
            </a:r>
            <a:r>
              <a:rPr lang="pl-PL" altLang="zh-CN" sz="1800" b="0" i="1" u="none" strike="noStrike" baseline="0" dirty="0">
                <a:latin typeface="CMMI10"/>
              </a:rPr>
              <a:t>z</a:t>
            </a:r>
            <a:r>
              <a:rPr lang="pl-PL" altLang="zh-CN" sz="1800" b="0" i="0" u="none" strike="noStrike" baseline="0" dirty="0">
                <a:latin typeface="CMR10"/>
              </a:rPr>
              <a:t>]</a:t>
            </a:r>
            <a:r>
              <a:rPr lang="pl-PL" altLang="zh-CN" sz="1800" b="0" i="1" u="none" strike="noStrike" baseline="0" dirty="0">
                <a:latin typeface="CMSY7"/>
              </a:rPr>
              <a:t>∗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const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intconst</a:t>
            </a:r>
            <a:r>
              <a:rPr lang="en-US" altLang="zh-CN" sz="1800" b="0" i="1" u="none" strike="noStrike" baseline="0" dirty="0">
                <a:latin typeface="CMMI10"/>
              </a:rPr>
              <a:t> &gt; </a:t>
            </a:r>
            <a:r>
              <a:rPr lang="en-US" altLang="zh-CN" sz="1800" b="0" i="1" u="none" strike="noStrike" baseline="0" dirty="0">
                <a:latin typeface="CMSY10"/>
              </a:rPr>
              <a:t>| </a:t>
            </a:r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doubleconst</a:t>
            </a:r>
            <a:r>
              <a:rPr lang="en-US" altLang="zh-CN" sz="1800" b="0" i="1" u="none" strike="noStrike" baseline="0" dirty="0">
                <a:latin typeface="CMMI10"/>
              </a:rPr>
              <a:t> &gt;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binop</a:t>
            </a:r>
            <a:r>
              <a:rPr lang="en-US" altLang="zh-CN" sz="1800" b="0" i="1" u="none" strike="noStrike" baseline="0" dirty="0">
                <a:latin typeface="CMMI10"/>
              </a:rPr>
              <a:t>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0" u="none" strike="noStrike" baseline="0" dirty="0">
                <a:latin typeface="LMRoman10-Regular-Identity-H"/>
              </a:rPr>
              <a:t>+ | - | * | &lt;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intconst</a:t>
            </a:r>
            <a:r>
              <a:rPr lang="en-US" altLang="zh-CN" sz="1800" b="0" i="1" u="none" strike="noStrike" baseline="0" dirty="0">
                <a:latin typeface="CMMI10"/>
              </a:rPr>
              <a:t> &gt; </a:t>
            </a:r>
            <a:r>
              <a:rPr lang="en-US" altLang="zh-CN" sz="1800" b="0" i="0" u="none" strike="noStrike" baseline="0" dirty="0">
                <a:latin typeface="CMR10"/>
              </a:rPr>
              <a:t>::= [0 </a:t>
            </a:r>
            <a:r>
              <a:rPr lang="en-US" altLang="zh-CN" sz="1800" b="0" i="1" u="none" strike="noStrike" baseline="0" dirty="0">
                <a:latin typeface="CMSY10"/>
              </a:rPr>
              <a:t>− </a:t>
            </a:r>
            <a:r>
              <a:rPr lang="en-US" altLang="zh-CN" sz="1800" b="0" i="0" u="none" strike="noStrike" baseline="0" dirty="0">
                <a:latin typeface="CMR10"/>
              </a:rPr>
              <a:t>9][0 </a:t>
            </a:r>
            <a:r>
              <a:rPr lang="en-US" altLang="zh-CN" sz="1800" b="0" i="1" u="none" strike="noStrike" baseline="0" dirty="0">
                <a:latin typeface="CMSY10"/>
              </a:rPr>
              <a:t>− </a:t>
            </a:r>
            <a:r>
              <a:rPr lang="en-US" altLang="zh-CN" sz="1800" b="0" i="0" u="none" strike="noStrike" baseline="0" dirty="0">
                <a:latin typeface="CMR10"/>
              </a:rPr>
              <a:t>9]</a:t>
            </a:r>
            <a:r>
              <a:rPr lang="en-US" altLang="zh-CN" sz="1800" b="0" i="1" u="none" strike="noStrike" baseline="0" dirty="0">
                <a:latin typeface="CMSY7"/>
              </a:rPr>
              <a:t>∗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doubleconst</a:t>
            </a:r>
            <a:r>
              <a:rPr lang="en-US" altLang="zh-CN" sz="1800" b="0" i="1" u="none" strike="noStrike" baseline="0" dirty="0">
                <a:latin typeface="CMMI10"/>
              </a:rPr>
              <a:t>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>
                <a:latin typeface="CMMI10"/>
              </a:rPr>
              <a:t>&lt; </a:t>
            </a:r>
            <a:r>
              <a:rPr lang="en-US" altLang="zh-CN" sz="1800" b="0" i="1" u="none" strike="noStrike" baseline="0" dirty="0" err="1">
                <a:latin typeface="CMMI10"/>
              </a:rPr>
              <a:t>intconst</a:t>
            </a:r>
            <a:r>
              <a:rPr lang="en-US" altLang="zh-CN" sz="1800" b="0" i="1" u="none" strike="noStrike" baseline="0" dirty="0">
                <a:latin typeface="CMMI10"/>
              </a:rPr>
              <a:t> &gt; . &lt; </a:t>
            </a:r>
            <a:r>
              <a:rPr lang="en-US" altLang="zh-CN" sz="1800" b="0" i="1" u="none" strike="noStrike" baseline="0" dirty="0" err="1">
                <a:latin typeface="CMMI10"/>
              </a:rPr>
              <a:t>intconst</a:t>
            </a:r>
            <a:r>
              <a:rPr lang="en-US" altLang="zh-CN" sz="1800" b="0" i="1" u="none" strike="noStrike" baseline="0" dirty="0">
                <a:latin typeface="CMMI10"/>
              </a:rPr>
              <a:t> &gt;</a:t>
            </a:r>
          </a:p>
          <a:p>
            <a:pPr algn="l"/>
            <a:r>
              <a:rPr lang="en-US" altLang="zh-CN" sz="1800" b="0" i="1" u="none" strike="noStrike" baseline="0" dirty="0">
                <a:latin typeface="CMMI10"/>
              </a:rPr>
              <a:t>&lt; type &gt; </a:t>
            </a:r>
            <a:r>
              <a:rPr lang="en-US" altLang="zh-CN" sz="1800" b="0" i="0" u="none" strike="noStrike" baseline="0" dirty="0">
                <a:latin typeface="CMR10"/>
              </a:rPr>
              <a:t>::= </a:t>
            </a:r>
            <a:r>
              <a:rPr lang="en-US" altLang="zh-CN" sz="1800" b="0" i="1" u="none" strike="noStrike" baseline="0" dirty="0" err="1">
                <a:latin typeface="CMMI10"/>
              </a:rPr>
              <a:t>int</a:t>
            </a:r>
            <a:r>
              <a:rPr lang="en-US" altLang="zh-CN" sz="1800" b="0" i="1" u="none" strike="noStrike" baseline="0" dirty="0" err="1">
                <a:latin typeface="CMSY10"/>
              </a:rPr>
              <a:t>|</a:t>
            </a:r>
            <a:r>
              <a:rPr lang="en-US" altLang="zh-CN" sz="1800" b="0" i="1" u="none" strike="noStrike" baseline="0" dirty="0" err="1">
                <a:latin typeface="CMMI10"/>
              </a:rPr>
              <a:t>double</a:t>
            </a:r>
            <a:endParaRPr lang="en-US" altLang="zh-CN" sz="1800" b="0" i="1" u="none" strike="noStrike" baseline="0" dirty="0">
              <a:latin typeface="CMMI10"/>
            </a:endParaRPr>
          </a:p>
        </p:txBody>
      </p:sp>
    </p:spTree>
    <p:extLst>
      <p:ext uri="{BB962C8B-B14F-4D97-AF65-F5344CB8AC3E}">
        <p14:creationId xmlns:p14="http://schemas.microsoft.com/office/powerpoint/2010/main" val="17274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FA6CD-E1BC-48CC-9085-FB6C3780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40E4AC-30EA-4C77-95D7-29D58689D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491" y="2865667"/>
            <a:ext cx="4038950" cy="301016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B70A8C-D886-4F40-831E-44A397A8AD1D}"/>
              </a:ext>
            </a:extLst>
          </p:cNvPr>
          <p:cNvSpPr txBox="1"/>
          <p:nvPr/>
        </p:nvSpPr>
        <p:spPr>
          <a:xfrm>
            <a:off x="6271491" y="1403927"/>
            <a:ext cx="4488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LLVM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Grande"/>
              </a:rPr>
              <a:t>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‘opt’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Grande"/>
              </a:rPr>
              <a:t>工具</a:t>
            </a:r>
            <a:endParaRPr lang="en-US" altLang="zh-C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dirty="0"/>
              <a:t> </a:t>
            </a:r>
            <a:r>
              <a:rPr lang="zh-CN" altLang="en-US" dirty="0"/>
              <a:t>将这个</a:t>
            </a:r>
            <a:r>
              <a:rPr lang="en-US" altLang="zh-CN" dirty="0"/>
              <a:t>LLVM IR </a:t>
            </a:r>
            <a:r>
              <a:rPr lang="zh-CN" altLang="en-US" dirty="0"/>
              <a:t>放入</a:t>
            </a:r>
            <a:r>
              <a:rPr lang="en-US" altLang="zh-CN" dirty="0"/>
              <a:t>“</a:t>
            </a:r>
            <a:r>
              <a:rPr lang="en-US" altLang="zh-CN" dirty="0" err="1"/>
              <a:t>t.ll</a:t>
            </a:r>
            <a:r>
              <a:rPr lang="en-US" altLang="zh-CN" dirty="0"/>
              <a:t>” </a:t>
            </a:r>
            <a:r>
              <a:rPr lang="zh-CN" altLang="en-US" dirty="0"/>
              <a:t>并运行</a:t>
            </a:r>
            <a:r>
              <a:rPr lang="en-US" altLang="zh-CN" dirty="0"/>
              <a:t> “</a:t>
            </a:r>
            <a:r>
              <a:rPr lang="en-US" altLang="zh-CN" dirty="0" err="1"/>
              <a:t>llvm</a:t>
            </a:r>
            <a:r>
              <a:rPr lang="en-US" altLang="zh-CN" dirty="0"/>
              <a:t>-as &lt; </a:t>
            </a:r>
            <a:r>
              <a:rPr lang="en-US" altLang="zh-CN" dirty="0" err="1"/>
              <a:t>t.ll</a:t>
            </a:r>
            <a:r>
              <a:rPr lang="en-US" altLang="zh-CN" dirty="0"/>
              <a:t> | opt -analyze -view-</a:t>
            </a:r>
            <a:r>
              <a:rPr lang="en-US" altLang="zh-CN" dirty="0" err="1"/>
              <a:t>cfg</a:t>
            </a:r>
            <a:r>
              <a:rPr lang="en-US" altLang="zh-CN" dirty="0"/>
              <a:t>”, </a:t>
            </a:r>
            <a:r>
              <a:rPr lang="zh-CN" altLang="en-US" dirty="0"/>
              <a:t>将会有如下控制流图弹出展示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1F38A6-3B5B-4C60-8250-C92FC7DB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92" y="1466279"/>
            <a:ext cx="4314333" cy="8058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2DD1F01-C350-4708-BED5-A4B6E6866BC3}"/>
              </a:ext>
            </a:extLst>
          </p:cNvPr>
          <p:cNvSpPr txBox="1"/>
          <p:nvPr/>
        </p:nvSpPr>
        <p:spPr>
          <a:xfrm>
            <a:off x="950392" y="2484582"/>
            <a:ext cx="396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取消优化并生成</a:t>
            </a:r>
            <a:r>
              <a:rPr lang="en-US" altLang="zh-CN" dirty="0"/>
              <a:t>IR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3E57C79-EE2D-4DE2-833D-F907600FE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92" y="2883495"/>
            <a:ext cx="5070764" cy="30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6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5E7E8-76F5-4F16-90D9-27171B91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83BDB-6247-4A78-A574-18E890D4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if-else</a:t>
            </a:r>
            <a:r>
              <a:rPr lang="zh-CN" altLang="en-US" dirty="0"/>
              <a:t>为例</a:t>
            </a:r>
            <a:endParaRPr lang="en-US" altLang="zh-CN" dirty="0"/>
          </a:p>
          <a:p>
            <a:r>
              <a:rPr lang="zh-CN" altLang="en-US" dirty="0"/>
              <a:t>扩展对于</a:t>
            </a:r>
            <a:r>
              <a:rPr lang="en-US" altLang="zh-CN" dirty="0"/>
              <a:t>if-else</a:t>
            </a:r>
            <a:r>
              <a:rPr lang="zh-CN" altLang="en-US" dirty="0"/>
              <a:t>的词法分析器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if-else</a:t>
            </a:r>
            <a:r>
              <a:rPr lang="zh-CN" altLang="en-US" dirty="0"/>
              <a:t>的抽象语法树类型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en-US" altLang="zh-CN" dirty="0"/>
              <a:t>if-else</a:t>
            </a:r>
            <a:r>
              <a:rPr lang="zh-CN" altLang="en-US" dirty="0"/>
              <a:t>的语法解析器，将语句解析并构建到</a:t>
            </a:r>
            <a:r>
              <a:rPr lang="en-US" altLang="zh-CN" dirty="0"/>
              <a:t>AST</a:t>
            </a:r>
          </a:p>
          <a:p>
            <a:r>
              <a:rPr lang="zh-CN" altLang="en-US" dirty="0"/>
              <a:t>利用</a:t>
            </a:r>
            <a:r>
              <a:rPr lang="en-US" altLang="zh-CN" dirty="0" err="1"/>
              <a:t>llvm</a:t>
            </a:r>
            <a:r>
              <a:rPr lang="zh-CN" altLang="en-US" dirty="0"/>
              <a:t>提供的接口，生成</a:t>
            </a:r>
            <a:r>
              <a:rPr lang="en-US" altLang="zh-CN" dirty="0"/>
              <a:t>if-else</a:t>
            </a:r>
            <a:r>
              <a:rPr lang="zh-CN" altLang="en-US" dirty="0"/>
              <a:t>的代码，进行完全的</a:t>
            </a:r>
            <a:r>
              <a:rPr lang="en-US" altLang="zh-CN" dirty="0" err="1"/>
              <a:t>codegen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34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488F2-80DB-43EF-9565-2EE0ED81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7B4EBB-2899-4EB4-AE9D-D5FA1E62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254" y="1917989"/>
            <a:ext cx="4284315" cy="435133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0AA2DE-28EF-4C6D-8AFB-258EF091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3184"/>
            <a:ext cx="4854361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5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0E14B-8429-445F-B733-8A09BCC2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03FD52-99D0-4B76-A297-5E73ECF2E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77395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24289B-1E3F-4FBA-B457-637E19B9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290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638C5-7DD9-4515-A125-96E9D067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91669-C54D-4794-9EB4-0F724D7D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if(&lt; exp &gt;) {&lt; </a:t>
            </a:r>
            <a:r>
              <a:rPr lang="en-US" altLang="zh-CN" dirty="0" err="1"/>
              <a:t>stmt</a:t>
            </a:r>
            <a:r>
              <a:rPr lang="en-US" altLang="zh-CN" dirty="0"/>
              <a:t> &gt;*} [else {&lt; </a:t>
            </a:r>
            <a:r>
              <a:rPr lang="en-US" altLang="zh-CN" dirty="0" err="1"/>
              <a:t>stmt</a:t>
            </a:r>
            <a:r>
              <a:rPr lang="en-US" altLang="zh-CN" dirty="0"/>
              <a:t> &gt;*}]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AE1DE4-2E2F-4B90-9F50-B246F173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2" y="2382980"/>
            <a:ext cx="4008581" cy="42198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CCB960-55D4-4FD8-9A11-63015CDE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992" y="2432405"/>
            <a:ext cx="4514158" cy="412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4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455B-D608-4A72-81A5-ADC207FC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9CA20-3A3E-4EFE-A26E-5E30ACFD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while(&lt; exp &gt;) {&lt; </a:t>
            </a:r>
            <a:r>
              <a:rPr lang="en-US" altLang="zh-CN" dirty="0" err="1"/>
              <a:t>stmt</a:t>
            </a:r>
            <a:r>
              <a:rPr lang="en-US" altLang="zh-CN" dirty="0"/>
              <a:t> &gt;*}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13AACF-EC81-44AD-9759-C95131CE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142"/>
            <a:ext cx="4670166" cy="37599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194FCB-90EA-4FC1-B2DB-83626340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089" y="2359141"/>
            <a:ext cx="4676266" cy="37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3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7ADB5-8CBA-40C6-95E7-D42461AA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990F7-EAA7-4596-A1C0-FBC20DD9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For(&lt; </a:t>
            </a:r>
            <a:r>
              <a:rPr lang="en-US" altLang="zh-CN" dirty="0" err="1"/>
              <a:t>stmt</a:t>
            </a:r>
            <a:r>
              <a:rPr lang="en-US" altLang="zh-CN" dirty="0"/>
              <a:t> &gt;;&lt; exp &gt;; &lt; </a:t>
            </a:r>
            <a:r>
              <a:rPr lang="en-US" altLang="zh-CN" dirty="0" err="1"/>
              <a:t>stmt</a:t>
            </a:r>
            <a:r>
              <a:rPr lang="en-US" altLang="zh-CN" dirty="0"/>
              <a:t> &gt;) {&lt; </a:t>
            </a:r>
            <a:r>
              <a:rPr lang="en-US" altLang="zh-CN" dirty="0" err="1"/>
              <a:t>stmt</a:t>
            </a:r>
            <a:r>
              <a:rPr lang="en-US" altLang="zh-CN" dirty="0"/>
              <a:t> &gt;*}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2B066-DA35-4E7C-8F27-809FAFE2EB99}"/>
              </a:ext>
            </a:extLst>
          </p:cNvPr>
          <p:cNvSpPr txBox="1"/>
          <p:nvPr/>
        </p:nvSpPr>
        <p:spPr>
          <a:xfrm>
            <a:off x="942109" y="2318327"/>
            <a:ext cx="9762836" cy="417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92598C2-2FC3-4727-8DC9-56A12F12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62" y="2318327"/>
            <a:ext cx="4508224" cy="37652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B3140F-93E8-4634-8E18-8CBB55CEA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9" y="2318327"/>
            <a:ext cx="4008046" cy="38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8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428</Words>
  <Application>Microsoft Office PowerPoint</Application>
  <PresentationFormat>宽屏</PresentationFormat>
  <Paragraphs>45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CMBSY10</vt:lpstr>
      <vt:lpstr>CMBX10</vt:lpstr>
      <vt:lpstr>CMMI10</vt:lpstr>
      <vt:lpstr>CMMIB10</vt:lpstr>
      <vt:lpstr>CMR10</vt:lpstr>
      <vt:lpstr>CMSY10</vt:lpstr>
      <vt:lpstr>CMSY7</vt:lpstr>
      <vt:lpstr>LMRoman10-Regular-Identity-H</vt:lpstr>
      <vt:lpstr>Lucida Grande</vt:lpstr>
      <vt:lpstr>等线</vt:lpstr>
      <vt:lpstr>等线 Light</vt:lpstr>
      <vt:lpstr>Arial</vt:lpstr>
      <vt:lpstr>Office 主题​​</vt:lpstr>
      <vt:lpstr>编译原理Lab5分享</vt:lpstr>
      <vt:lpstr>语法产生式</vt:lpstr>
      <vt:lpstr>控制流图</vt:lpstr>
      <vt:lpstr>思路</vt:lpstr>
      <vt:lpstr>Lexer</vt:lpstr>
      <vt:lpstr>AST</vt:lpstr>
      <vt:lpstr>if-else</vt:lpstr>
      <vt:lpstr>While</vt:lpstr>
      <vt:lpstr>For</vt:lpstr>
      <vt:lpstr>标准测试结果</vt:lpstr>
      <vt:lpstr>支持多个statement-测试结果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编译原理Lab5分享</dc:title>
  <dc:creator>864606112@qq.com</dc:creator>
  <cp:lastModifiedBy>864606112@qq.com</cp:lastModifiedBy>
  <cp:revision>3</cp:revision>
  <dcterms:created xsi:type="dcterms:W3CDTF">2021-12-31T05:29:36Z</dcterms:created>
  <dcterms:modified xsi:type="dcterms:W3CDTF">2021-12-31T11:14:38Z</dcterms:modified>
</cp:coreProperties>
</file>