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edium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d96be1b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d96be1b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332bd8ea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332bd8e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e635f374_0_15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e635f374_0_15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d96be1b45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d96be1b45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d96be1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d96be1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c559ea2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c559ea2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2b52f43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2b52f43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2b52f43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32b52f43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d96be1b4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d96be1b4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d96be1b45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d96be1b45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32b52f43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32b52f43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ad96be1b4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ad96be1b4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ad96be1b4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ad96be1b4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d96be1b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d96be1b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stories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hasCustomPrompt="1" type="title"/>
          </p:nvPr>
        </p:nvSpPr>
        <p:spPr>
          <a:xfrm>
            <a:off x="685800" y="1172875"/>
            <a:ext cx="77724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685800" y="2838000"/>
            <a:ext cx="7772400" cy="6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78600" y="1716300"/>
            <a:ext cx="3722400" cy="17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78600" y="4035175"/>
            <a:ext cx="37224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hasCustomPrompt="1" type="title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4"/>
          <p:cNvSpPr txBox="1"/>
          <p:nvPr>
            <p:ph hasCustomPrompt="1" idx="2" type="title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hasCustomPrompt="1" idx="4" type="title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85800" y="1268825"/>
            <a:ext cx="25317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685800" y="1706275"/>
            <a:ext cx="47346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subTitle"/>
          </p:nvPr>
        </p:nvSpPr>
        <p:spPr>
          <a:xfrm>
            <a:off x="685800" y="2825275"/>
            <a:ext cx="47346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 2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2" type="subTitle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2722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4" type="subTitle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5" type="body"/>
          </p:nvPr>
        </p:nvSpPr>
        <p:spPr>
          <a:xfrm>
            <a:off x="4765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6" type="subTitle"/>
          </p:nvPr>
        </p:nvSpPr>
        <p:spPr>
          <a:xfrm>
            <a:off x="4765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7" type="body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8" type="subTitle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hree columns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8600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subTitle"/>
          </p:nvPr>
        </p:nvSpPr>
        <p:spPr>
          <a:xfrm>
            <a:off x="678612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3" type="body"/>
          </p:nvPr>
        </p:nvSpPr>
        <p:spPr>
          <a:xfrm>
            <a:off x="6242075" y="36693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4" type="subTitle"/>
          </p:nvPr>
        </p:nvSpPr>
        <p:spPr>
          <a:xfrm>
            <a:off x="6242087" y="31314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5" type="body"/>
          </p:nvPr>
        </p:nvSpPr>
        <p:spPr>
          <a:xfrm>
            <a:off x="3460338" y="2069125"/>
            <a:ext cx="22095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6" type="subTitle"/>
          </p:nvPr>
        </p:nvSpPr>
        <p:spPr>
          <a:xfrm>
            <a:off x="3460350" y="1531225"/>
            <a:ext cx="22095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columns">
  <p:cSld name="CUSTOM_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6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subTitle"/>
          </p:nvPr>
        </p:nvSpPr>
        <p:spPr>
          <a:xfrm>
            <a:off x="6786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3" type="body"/>
          </p:nvPr>
        </p:nvSpPr>
        <p:spPr>
          <a:xfrm>
            <a:off x="6786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4" type="subTitle"/>
          </p:nvPr>
        </p:nvSpPr>
        <p:spPr>
          <a:xfrm>
            <a:off x="6786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5" type="body"/>
          </p:nvPr>
        </p:nvSpPr>
        <p:spPr>
          <a:xfrm>
            <a:off x="5639700" y="39168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6" type="subTitle"/>
          </p:nvPr>
        </p:nvSpPr>
        <p:spPr>
          <a:xfrm>
            <a:off x="5639700" y="35832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0"/>
          <p:cNvSpPr txBox="1"/>
          <p:nvPr>
            <p:ph idx="7" type="body"/>
          </p:nvPr>
        </p:nvSpPr>
        <p:spPr>
          <a:xfrm>
            <a:off x="5639700" y="2388900"/>
            <a:ext cx="2818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8" type="subTitle"/>
          </p:nvPr>
        </p:nvSpPr>
        <p:spPr>
          <a:xfrm>
            <a:off x="5639700" y="2055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six Columns">
  <p:cSld name="CUSTOM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6786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2" type="subTitle"/>
          </p:nvPr>
        </p:nvSpPr>
        <p:spPr>
          <a:xfrm>
            <a:off x="6786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680190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4" type="subTitle"/>
          </p:nvPr>
        </p:nvSpPr>
        <p:spPr>
          <a:xfrm>
            <a:off x="680190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5" type="body"/>
          </p:nvPr>
        </p:nvSpPr>
        <p:spPr>
          <a:xfrm>
            <a:off x="3740250" y="3950213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6" type="subTitle"/>
          </p:nvPr>
        </p:nvSpPr>
        <p:spPr>
          <a:xfrm>
            <a:off x="3740250" y="3584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21"/>
          <p:cNvSpPr txBox="1"/>
          <p:nvPr>
            <p:ph idx="7" type="body"/>
          </p:nvPr>
        </p:nvSpPr>
        <p:spPr>
          <a:xfrm>
            <a:off x="6786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8" type="subTitle"/>
          </p:nvPr>
        </p:nvSpPr>
        <p:spPr>
          <a:xfrm>
            <a:off x="6786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1"/>
          <p:cNvSpPr txBox="1"/>
          <p:nvPr>
            <p:ph idx="9" type="body"/>
          </p:nvPr>
        </p:nvSpPr>
        <p:spPr>
          <a:xfrm>
            <a:off x="680190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3" type="subTitle"/>
          </p:nvPr>
        </p:nvSpPr>
        <p:spPr>
          <a:xfrm>
            <a:off x="680190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1"/>
          <p:cNvSpPr txBox="1"/>
          <p:nvPr>
            <p:ph idx="14" type="body"/>
          </p:nvPr>
        </p:nvSpPr>
        <p:spPr>
          <a:xfrm>
            <a:off x="3740250" y="2184275"/>
            <a:ext cx="1656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5" type="subTitle"/>
          </p:nvPr>
        </p:nvSpPr>
        <p:spPr>
          <a:xfrm>
            <a:off x="3740250" y="1818563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hasCustomPrompt="1"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/>
          <p:nvPr>
            <p:ph hasCustomPrompt="1" idx="2" type="title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24"/>
          <p:cNvSpPr txBox="1"/>
          <p:nvPr>
            <p:ph hasCustomPrompt="1" idx="4" type="title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/>
          <p:nvPr>
            <p:ph hasCustomPrompt="1" idx="5" type="title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/>
          <p:nvPr>
            <p:ph idx="6" type="subTitle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8" type="subTitle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9" type="body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3" type="subTitle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4" type="body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5" type="subTitle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685800" y="527275"/>
            <a:ext cx="7772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Font typeface="Bebas Neue"/>
              <a:buNone/>
              <a:defRPr b="1"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>
            <a:off x="5068488" y="1627650"/>
            <a:ext cx="339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5068488" y="2144100"/>
            <a:ext cx="33900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5208075" y="3257800"/>
            <a:ext cx="3250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illustrations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Stories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7_1"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3" type="body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259600" y="527275"/>
            <a:ext cx="3198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85800" y="2561000"/>
            <a:ext cx="4931100" cy="2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1"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geitgey/face_recognition/tree/master/examples" TargetMode="External"/><Relationship Id="rId4" Type="http://schemas.openxmlformats.org/officeDocument/2006/relationships/hyperlink" Target="https://creately.com/" TargetMode="External"/><Relationship Id="rId5" Type="http://schemas.openxmlformats.org/officeDocument/2006/relationships/hyperlink" Target="https://material-ui.com/getting-started/templates/" TargetMode="External"/><Relationship Id="rId6" Type="http://schemas.openxmlformats.org/officeDocument/2006/relationships/hyperlink" Target="https://trackimo.com/facts-statistics-on-missing-persons/" TargetMode="External"/><Relationship Id="rId7" Type="http://schemas.openxmlformats.org/officeDocument/2006/relationships/hyperlink" Target="https://www.hindustantimes.com/india-news/with-60-000-children-going-missing-in-india-every-year-social-media-has-propelled-child-lifting-fear/story-AvL4yvASeN4fgXQPoAkBKP.ht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50" y="712925"/>
            <a:ext cx="6139748" cy="4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0" y="46157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>
            <p:ph type="ctrTitle"/>
          </p:nvPr>
        </p:nvSpPr>
        <p:spPr>
          <a:xfrm>
            <a:off x="685800" y="-615725"/>
            <a:ext cx="41163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DOWN</a:t>
            </a:r>
            <a:endParaRPr/>
          </a:p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689975" y="2074375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18DCS003 | JIMMY AGHERA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18DCS007 | RUDRA BARAD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18DCS013 | HARDIK CHAVDA</a:t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594225" y="1522800"/>
            <a:ext cx="15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PREPARED BY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710700" y="2690088"/>
            <a:ext cx="274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6CSE1 - GroupId_03</a:t>
            </a:r>
            <a:endParaRPr b="1"/>
          </a:p>
        </p:txBody>
      </p:sp>
      <p:sp>
        <p:nvSpPr>
          <p:cNvPr id="138" name="Google Shape;138;p27"/>
          <p:cNvSpPr txBox="1"/>
          <p:nvPr/>
        </p:nvSpPr>
        <p:spPr>
          <a:xfrm>
            <a:off x="550825" y="3482700"/>
            <a:ext cx="159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SUPERVISOR</a:t>
            </a:r>
            <a:endParaRPr sz="24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685800" y="3960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Ms. Krishna Patel</a:t>
            </a:r>
            <a:endParaRPr/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3457500" y="4285175"/>
            <a:ext cx="32259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CS349 | Software Group Project - IV 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89" name="Google Shape;689;p36"/>
          <p:cNvSpPr txBox="1"/>
          <p:nvPr>
            <p:ph idx="1" type="body"/>
          </p:nvPr>
        </p:nvSpPr>
        <p:spPr>
          <a:xfrm>
            <a:off x="678600" y="4069200"/>
            <a:ext cx="53679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will not be able to compare inappropriate  photos.</a:t>
            </a:r>
            <a:endParaRPr/>
          </a:p>
        </p:txBody>
      </p:sp>
      <p:sp>
        <p:nvSpPr>
          <p:cNvPr id="690" name="Google Shape;690;p36"/>
          <p:cNvSpPr txBox="1"/>
          <p:nvPr>
            <p:ph idx="2" type="subTitle"/>
          </p:nvPr>
        </p:nvSpPr>
        <p:spPr>
          <a:xfrm>
            <a:off x="678600" y="38880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</p:txBody>
      </p:sp>
      <p:sp>
        <p:nvSpPr>
          <p:cNvPr id="691" name="Google Shape;691;p36"/>
          <p:cNvSpPr txBox="1"/>
          <p:nvPr>
            <p:ph idx="3" type="body"/>
          </p:nvPr>
        </p:nvSpPr>
        <p:spPr>
          <a:xfrm>
            <a:off x="678600" y="1975700"/>
            <a:ext cx="43767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Filters Could be added to get accurate results</a:t>
            </a:r>
            <a:endParaRPr/>
          </a:p>
        </p:txBody>
      </p:sp>
      <p:sp>
        <p:nvSpPr>
          <p:cNvPr id="692" name="Google Shape;692;p36"/>
          <p:cNvSpPr txBox="1"/>
          <p:nvPr>
            <p:ph idx="4" type="subTitle"/>
          </p:nvPr>
        </p:nvSpPr>
        <p:spPr>
          <a:xfrm>
            <a:off x="678600" y="1794488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FILTERS</a:t>
            </a:r>
            <a:endParaRPr/>
          </a:p>
        </p:txBody>
      </p:sp>
      <p:sp>
        <p:nvSpPr>
          <p:cNvPr id="693" name="Google Shape;693;p36"/>
          <p:cNvSpPr txBox="1"/>
          <p:nvPr>
            <p:ph idx="7" type="body"/>
          </p:nvPr>
        </p:nvSpPr>
        <p:spPr>
          <a:xfrm>
            <a:off x="678600" y="3022450"/>
            <a:ext cx="58686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prevent heap of false information, authentication of uploader can be asked</a:t>
            </a:r>
            <a:endParaRPr/>
          </a:p>
        </p:txBody>
      </p:sp>
      <p:sp>
        <p:nvSpPr>
          <p:cNvPr id="694" name="Google Shape;694;p36"/>
          <p:cNvSpPr txBox="1"/>
          <p:nvPr>
            <p:ph idx="8" type="subTitle"/>
          </p:nvPr>
        </p:nvSpPr>
        <p:spPr>
          <a:xfrm>
            <a:off x="678600" y="2778300"/>
            <a:ext cx="2818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security</a:t>
            </a: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36"/>
          <p:cNvGrpSpPr/>
          <p:nvPr/>
        </p:nvGrpSpPr>
        <p:grpSpPr>
          <a:xfrm>
            <a:off x="6993910" y="1577839"/>
            <a:ext cx="1497037" cy="3038389"/>
            <a:chOff x="2903900" y="1160025"/>
            <a:chExt cx="1785375" cy="3623600"/>
          </a:xfrm>
        </p:grpSpPr>
        <p:sp>
          <p:nvSpPr>
            <p:cNvPr id="698" name="Google Shape;698;p36"/>
            <p:cNvSpPr/>
            <p:nvPr/>
          </p:nvSpPr>
          <p:spPr>
            <a:xfrm>
              <a:off x="2903900" y="4115050"/>
              <a:ext cx="739725" cy="661625"/>
            </a:xfrm>
            <a:custGeom>
              <a:rect b="b" l="l" r="r" t="t"/>
              <a:pathLst>
                <a:path extrusionOk="0" h="26465" w="29589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903900" y="4453625"/>
              <a:ext cx="739725" cy="323050"/>
            </a:xfrm>
            <a:custGeom>
              <a:rect b="b" l="l" r="r" t="t"/>
              <a:pathLst>
                <a:path extrusionOk="0" h="12922" w="29589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903900" y="4537025"/>
              <a:ext cx="738900" cy="239675"/>
            </a:xfrm>
            <a:custGeom>
              <a:rect b="b" l="l" r="r" t="t"/>
              <a:pathLst>
                <a:path extrusionOk="0" h="9587" w="29556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931425" y="4740850"/>
              <a:ext cx="667175" cy="10175"/>
            </a:xfrm>
            <a:custGeom>
              <a:rect b="b" l="l" r="r" t="t"/>
              <a:pathLst>
                <a:path extrusionOk="0" h="407" w="26687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3171600" y="4535700"/>
              <a:ext cx="134125" cy="34100"/>
            </a:xfrm>
            <a:custGeom>
              <a:rect b="b" l="l" r="r" t="t"/>
              <a:pathLst>
                <a:path extrusionOk="0" h="1364" w="5365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39925" y="4555250"/>
              <a:ext cx="134800" cy="33725"/>
            </a:xfrm>
            <a:custGeom>
              <a:rect b="b" l="l" r="r" t="t"/>
              <a:pathLst>
                <a:path extrusionOk="0" h="1349" w="5392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9050" y="4574425"/>
              <a:ext cx="134825" cy="33725"/>
            </a:xfrm>
            <a:custGeom>
              <a:rect b="b" l="l" r="r" t="t"/>
              <a:pathLst>
                <a:path extrusionOk="0" h="1349" w="5393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289175" y="4537025"/>
              <a:ext cx="353625" cy="236850"/>
            </a:xfrm>
            <a:custGeom>
              <a:rect b="b" l="l" r="r" t="t"/>
              <a:pathLst>
                <a:path extrusionOk="0" h="9474" w="14145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17400" y="2234550"/>
              <a:ext cx="758900" cy="2304175"/>
            </a:xfrm>
            <a:custGeom>
              <a:rect b="b" l="l" r="r" t="t"/>
              <a:pathLst>
                <a:path extrusionOk="0" h="92167" w="30356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212475" y="4455600"/>
              <a:ext cx="424475" cy="8600"/>
            </a:xfrm>
            <a:custGeom>
              <a:rect b="b" l="l" r="r" t="t"/>
              <a:pathLst>
                <a:path extrusionOk="0" h="344" w="16979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71825" y="2334475"/>
              <a:ext cx="323200" cy="2077375"/>
            </a:xfrm>
            <a:custGeom>
              <a:rect b="b" l="l" r="r" t="t"/>
              <a:pathLst>
                <a:path extrusionOk="0" h="83095" w="12928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522675" y="2234550"/>
              <a:ext cx="353625" cy="906500"/>
            </a:xfrm>
            <a:custGeom>
              <a:rect b="b" l="l" r="r" t="t"/>
              <a:pathLst>
                <a:path extrusionOk="0" h="36260" w="14145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3402600" y="4123400"/>
              <a:ext cx="742225" cy="660225"/>
            </a:xfrm>
            <a:custGeom>
              <a:rect b="b" l="l" r="r" t="t"/>
              <a:pathLst>
                <a:path extrusionOk="0" h="26409" w="29689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3402600" y="4461975"/>
              <a:ext cx="740550" cy="321650"/>
            </a:xfrm>
            <a:custGeom>
              <a:rect b="b" l="l" r="r" t="t"/>
              <a:pathLst>
                <a:path extrusionOk="0" h="12866" w="29622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3402600" y="4545375"/>
              <a:ext cx="739725" cy="238250"/>
            </a:xfrm>
            <a:custGeom>
              <a:rect b="b" l="l" r="r" t="t"/>
              <a:pathLst>
                <a:path extrusionOk="0" h="9530" w="29589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3430125" y="4749225"/>
              <a:ext cx="666325" cy="8475"/>
            </a:xfrm>
            <a:custGeom>
              <a:rect b="b" l="l" r="r" t="t"/>
              <a:pathLst>
                <a:path extrusionOk="0" h="339" w="26653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3671125" y="4542875"/>
              <a:ext cx="133300" cy="34425"/>
            </a:xfrm>
            <a:custGeom>
              <a:rect b="b" l="l" r="r" t="t"/>
              <a:pathLst>
                <a:path extrusionOk="0" h="1377" w="5332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639425" y="4561925"/>
              <a:ext cx="134150" cy="34550"/>
            </a:xfrm>
            <a:custGeom>
              <a:rect b="b" l="l" r="r" t="t"/>
              <a:pathLst>
                <a:path extrusionOk="0" h="1382" w="5366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608575" y="4581575"/>
              <a:ext cx="134300" cy="34700"/>
            </a:xfrm>
            <a:custGeom>
              <a:rect b="b" l="l" r="r" t="t"/>
              <a:pathLst>
                <a:path extrusionOk="0" h="1388" w="5372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491000" y="2234550"/>
              <a:ext cx="688025" cy="2313350"/>
            </a:xfrm>
            <a:custGeom>
              <a:rect b="b" l="l" r="r" t="t"/>
              <a:pathLst>
                <a:path extrusionOk="0" h="92534" w="27521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723675" y="4460075"/>
              <a:ext cx="424475" cy="8850"/>
            </a:xfrm>
            <a:custGeom>
              <a:rect b="b" l="l" r="r" t="t"/>
              <a:pathLst>
                <a:path extrusionOk="0" h="354" w="16979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991000" y="2300700"/>
              <a:ext cx="122125" cy="2076025"/>
            </a:xfrm>
            <a:custGeom>
              <a:rect b="b" l="l" r="r" t="t"/>
              <a:pathLst>
                <a:path extrusionOk="0" h="83041" w="4885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530650" y="2601125"/>
              <a:ext cx="140375" cy="73100"/>
            </a:xfrm>
            <a:custGeom>
              <a:rect b="b" l="l" r="r" t="t"/>
              <a:pathLst>
                <a:path extrusionOk="0" h="2924" w="5615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531025" y="2438725"/>
              <a:ext cx="87600" cy="205925"/>
            </a:xfrm>
            <a:custGeom>
              <a:rect b="b" l="l" r="r" t="t"/>
              <a:pathLst>
                <a:path extrusionOk="0" h="8237" w="3504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135700" y="1659975"/>
              <a:ext cx="547775" cy="853100"/>
            </a:xfrm>
            <a:custGeom>
              <a:rect b="b" l="l" r="r" t="t"/>
              <a:pathLst>
                <a:path extrusionOk="0" h="34124" w="21911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075700" y="1655925"/>
              <a:ext cx="617225" cy="867450"/>
            </a:xfrm>
            <a:custGeom>
              <a:rect b="b" l="l" r="r" t="t"/>
              <a:pathLst>
                <a:path extrusionOk="0" h="34698" w="24689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211800" y="2195950"/>
              <a:ext cx="264875" cy="159775"/>
            </a:xfrm>
            <a:custGeom>
              <a:rect b="b" l="l" r="r" t="t"/>
              <a:pathLst>
                <a:path extrusionOk="0" h="6391" w="10595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378425" y="1611575"/>
              <a:ext cx="710525" cy="905725"/>
            </a:xfrm>
            <a:custGeom>
              <a:rect b="b" l="l" r="r" t="t"/>
              <a:pathLst>
                <a:path extrusionOk="0" h="36229" w="28421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385925" y="1786650"/>
              <a:ext cx="201825" cy="662850"/>
            </a:xfrm>
            <a:custGeom>
              <a:rect b="b" l="l" r="r" t="t"/>
              <a:pathLst>
                <a:path extrusionOk="0" h="26514" w="8073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3635350" y="1651275"/>
              <a:ext cx="192325" cy="120450"/>
            </a:xfrm>
            <a:custGeom>
              <a:rect b="b" l="l" r="r" t="t"/>
              <a:pathLst>
                <a:path extrusionOk="0" h="4818" w="7693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3733800" y="1547900"/>
              <a:ext cx="887875" cy="415900"/>
            </a:xfrm>
            <a:custGeom>
              <a:rect b="b" l="l" r="r" t="t"/>
              <a:pathLst>
                <a:path extrusionOk="0" h="16636" w="35515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4348275" y="1336275"/>
              <a:ext cx="326550" cy="378075"/>
            </a:xfrm>
            <a:custGeom>
              <a:rect b="b" l="l" r="r" t="t"/>
              <a:pathLst>
                <a:path extrusionOk="0" h="15123" w="13062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4253200" y="1291525"/>
              <a:ext cx="211850" cy="268525"/>
            </a:xfrm>
            <a:custGeom>
              <a:rect b="b" l="l" r="r" t="t"/>
              <a:pathLst>
                <a:path extrusionOk="0" h="10741" w="8474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376625" y="1160025"/>
              <a:ext cx="312650" cy="423525"/>
            </a:xfrm>
            <a:custGeom>
              <a:rect b="b" l="l" r="r" t="t"/>
              <a:pathLst>
                <a:path extrusionOk="0" h="16941" w="12506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428400" y="1298875"/>
              <a:ext cx="118375" cy="119500"/>
            </a:xfrm>
            <a:custGeom>
              <a:rect b="b" l="l" r="r" t="t"/>
              <a:pathLst>
                <a:path extrusionOk="0" h="4780" w="4735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471100" y="1341400"/>
              <a:ext cx="122375" cy="132825"/>
            </a:xfrm>
            <a:custGeom>
              <a:rect b="b" l="l" r="r" t="t"/>
              <a:pathLst>
                <a:path extrusionOk="0" h="5313" w="4895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4518675" y="1394550"/>
              <a:ext cx="110500" cy="135250"/>
            </a:xfrm>
            <a:custGeom>
              <a:rect b="b" l="l" r="r" t="t"/>
              <a:pathLst>
                <a:path extrusionOk="0" h="5410" w="442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4393300" y="1408950"/>
              <a:ext cx="234375" cy="178075"/>
            </a:xfrm>
            <a:custGeom>
              <a:rect b="b" l="l" r="r" t="t"/>
              <a:pathLst>
                <a:path extrusionOk="0" h="7123" w="9375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723950" y="1586575"/>
              <a:ext cx="849500" cy="393675"/>
            </a:xfrm>
            <a:custGeom>
              <a:rect b="b" l="l" r="r" t="t"/>
              <a:pathLst>
                <a:path extrusionOk="0" h="15747" w="3398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294075" y="1644950"/>
              <a:ext cx="234100" cy="144650"/>
            </a:xfrm>
            <a:custGeom>
              <a:rect b="b" l="l" r="r" t="t"/>
              <a:pathLst>
                <a:path extrusionOk="0" h="5786" w="9364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861250" y="1843425"/>
              <a:ext cx="95100" cy="31725"/>
            </a:xfrm>
            <a:custGeom>
              <a:rect b="b" l="l" r="r" t="t"/>
              <a:pathLst>
                <a:path extrusionOk="0" h="1269" w="3804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3638600" y="1487150"/>
              <a:ext cx="165975" cy="244950"/>
            </a:xfrm>
            <a:custGeom>
              <a:rect b="b" l="l" r="r" t="t"/>
              <a:pathLst>
                <a:path extrusionOk="0" h="9798" w="6639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638600" y="1499025"/>
              <a:ext cx="137625" cy="135725"/>
            </a:xfrm>
            <a:custGeom>
              <a:rect b="b" l="l" r="r" t="t"/>
              <a:pathLst>
                <a:path extrusionOk="0" h="5429" w="5505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3553550" y="1264675"/>
              <a:ext cx="68400" cy="167675"/>
            </a:xfrm>
            <a:custGeom>
              <a:rect b="b" l="l" r="r" t="t"/>
              <a:pathLst>
                <a:path extrusionOk="0" h="6707" w="2736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535200" y="1246575"/>
              <a:ext cx="292725" cy="358225"/>
            </a:xfrm>
            <a:custGeom>
              <a:rect b="b" l="l" r="r" t="t"/>
              <a:pathLst>
                <a:path extrusionOk="0" h="14329" w="11709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759525" y="1569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672800" y="1428975"/>
              <a:ext cx="10850" cy="28375"/>
            </a:xfrm>
            <a:custGeom>
              <a:rect b="b" l="l" r="r" t="t"/>
              <a:pathLst>
                <a:path extrusionOk="0" h="1135" w="434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669850" y="1419725"/>
              <a:ext cx="35100" cy="33500"/>
            </a:xfrm>
            <a:custGeom>
              <a:rect b="b" l="l" r="r" t="t"/>
              <a:pathLst>
                <a:path extrusionOk="0" h="1340" w="1404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603575" y="1417300"/>
              <a:ext cx="15875" cy="25025"/>
            </a:xfrm>
            <a:custGeom>
              <a:rect b="b" l="l" r="r" t="t"/>
              <a:pathLst>
                <a:path extrusionOk="0" h="1001" w="635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3589450" y="1405250"/>
              <a:ext cx="35150" cy="33150"/>
            </a:xfrm>
            <a:custGeom>
              <a:rect b="b" l="l" r="r" t="t"/>
              <a:pathLst>
                <a:path extrusionOk="0" h="1326" w="1406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680300" y="1380975"/>
              <a:ext cx="36300" cy="26925"/>
            </a:xfrm>
            <a:custGeom>
              <a:rect b="b" l="l" r="r" t="t"/>
              <a:pathLst>
                <a:path extrusionOk="0" h="1077" w="1452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591075" y="1366250"/>
              <a:ext cx="40050" cy="20200"/>
            </a:xfrm>
            <a:custGeom>
              <a:rect b="b" l="l" r="r" t="t"/>
              <a:pathLst>
                <a:path extrusionOk="0" h="808" w="1602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50275" y="1521525"/>
              <a:ext cx="21700" cy="7525"/>
            </a:xfrm>
            <a:custGeom>
              <a:rect b="b" l="l" r="r" t="t"/>
              <a:pathLst>
                <a:path extrusionOk="0" h="301" w="868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606650" y="1371075"/>
              <a:ext cx="60325" cy="129625"/>
            </a:xfrm>
            <a:custGeom>
              <a:rect b="b" l="l" r="r" t="t"/>
              <a:pathLst>
                <a:path extrusionOk="0" h="5185" w="2413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632775" y="1489000"/>
              <a:ext cx="35050" cy="25275"/>
            </a:xfrm>
            <a:custGeom>
              <a:rect b="b" l="l" r="r" t="t"/>
              <a:pathLst>
                <a:path extrusionOk="0" h="1011" w="1402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46950" y="1498925"/>
              <a:ext cx="20875" cy="15350"/>
            </a:xfrm>
            <a:custGeom>
              <a:rect b="b" l="l" r="r" t="t"/>
              <a:pathLst>
                <a:path extrusionOk="0" h="614" w="835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3550300" y="1218475"/>
              <a:ext cx="293475" cy="239700"/>
            </a:xfrm>
            <a:custGeom>
              <a:rect b="b" l="l" r="r" t="t"/>
              <a:pathLst>
                <a:path extrusionOk="0" h="9588" w="11739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765350" y="1422400"/>
              <a:ext cx="90925" cy="94875"/>
            </a:xfrm>
            <a:custGeom>
              <a:rect b="b" l="l" r="r" t="t"/>
              <a:pathLst>
                <a:path extrusionOk="0" h="3795" w="3637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3779025" y="1444800"/>
              <a:ext cx="47225" cy="57650"/>
            </a:xfrm>
            <a:custGeom>
              <a:rect b="b" l="l" r="r" t="t"/>
              <a:pathLst>
                <a:path extrusionOk="0" h="2306" w="1889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639425" y="1607425"/>
              <a:ext cx="191850" cy="202950"/>
            </a:xfrm>
            <a:custGeom>
              <a:rect b="b" l="l" r="r" t="t"/>
              <a:pathLst>
                <a:path extrusionOk="0" h="8118" w="7674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635275" y="1650450"/>
              <a:ext cx="191825" cy="167150"/>
            </a:xfrm>
            <a:custGeom>
              <a:rect b="b" l="l" r="r" t="t"/>
              <a:pathLst>
                <a:path extrusionOk="0" h="6686" w="7673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496000" y="2370475"/>
              <a:ext cx="482025" cy="28375"/>
            </a:xfrm>
            <a:custGeom>
              <a:rect b="b" l="l" r="r" t="t"/>
              <a:pathLst>
                <a:path extrusionOk="0" h="1135" w="19281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496000" y="2370475"/>
              <a:ext cx="292725" cy="28375"/>
            </a:xfrm>
            <a:custGeom>
              <a:rect b="b" l="l" r="r" t="t"/>
              <a:pathLst>
                <a:path extrusionOk="0" h="1135" w="11709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040675" y="1982700"/>
              <a:ext cx="698025" cy="416975"/>
            </a:xfrm>
            <a:custGeom>
              <a:rect b="b" l="l" r="r" t="t"/>
              <a:pathLst>
                <a:path extrusionOk="0" h="16679" w="27921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349225" y="2153650"/>
              <a:ext cx="80075" cy="75075"/>
            </a:xfrm>
            <a:custGeom>
              <a:rect b="b" l="l" r="r" t="t"/>
              <a:pathLst>
                <a:path extrusionOk="0" h="3003" w="3203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250825" y="2232025"/>
              <a:ext cx="391150" cy="281075"/>
            </a:xfrm>
            <a:custGeom>
              <a:rect b="b" l="l" r="r" t="t"/>
              <a:pathLst>
                <a:path extrusionOk="0" h="11243" w="15646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167425" y="2398825"/>
              <a:ext cx="155975" cy="66550"/>
            </a:xfrm>
            <a:custGeom>
              <a:rect b="b" l="l" r="r" t="t"/>
              <a:pathLst>
                <a:path extrusionOk="0" h="2662" w="6239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543900" y="2299250"/>
              <a:ext cx="23850" cy="185500"/>
            </a:xfrm>
            <a:custGeom>
              <a:rect b="b" l="l" r="r" t="t"/>
              <a:pathLst>
                <a:path extrusionOk="0" h="7420" w="954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460600" y="2287175"/>
              <a:ext cx="37100" cy="203200"/>
            </a:xfrm>
            <a:custGeom>
              <a:rect b="b" l="l" r="r" t="t"/>
              <a:pathLst>
                <a:path extrusionOk="0" h="8128" w="1484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377825" y="2283400"/>
              <a:ext cx="40650" cy="195300"/>
            </a:xfrm>
            <a:custGeom>
              <a:rect b="b" l="l" r="r" t="t"/>
              <a:pathLst>
                <a:path extrusionOk="0" h="7812" w="1626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7"/>
          <p:cNvSpPr/>
          <p:nvPr/>
        </p:nvSpPr>
        <p:spPr>
          <a:xfrm>
            <a:off x="1612050" y="15578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7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774" name="Google Shape;774;p37"/>
          <p:cNvSpPr txBox="1"/>
          <p:nvPr>
            <p:ph idx="8" type="subTitle"/>
          </p:nvPr>
        </p:nvSpPr>
        <p:spPr>
          <a:xfrm>
            <a:off x="2025900" y="1574500"/>
            <a:ext cx="154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</p:txBody>
      </p:sp>
      <p:sp>
        <p:nvSpPr>
          <p:cNvPr id="775" name="Google Shape;775;p37"/>
          <p:cNvSpPr txBox="1"/>
          <p:nvPr>
            <p:ph idx="7" type="body"/>
          </p:nvPr>
        </p:nvSpPr>
        <p:spPr>
          <a:xfrm>
            <a:off x="2099550" y="2034275"/>
            <a:ext cx="21114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person is found then the uploader gets notified automatically</a:t>
            </a:r>
            <a:endParaRPr/>
          </a:p>
        </p:txBody>
      </p:sp>
      <p:sp>
        <p:nvSpPr>
          <p:cNvPr id="776" name="Google Shape;776;p37"/>
          <p:cNvSpPr txBox="1"/>
          <p:nvPr/>
        </p:nvSpPr>
        <p:spPr>
          <a:xfrm>
            <a:off x="1597200" y="15745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7" name="Google Shape;777;p37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736250" y="15578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7"/>
          <p:cNvSpPr txBox="1"/>
          <p:nvPr>
            <p:ph idx="8" type="subTitle"/>
          </p:nvPr>
        </p:nvSpPr>
        <p:spPr>
          <a:xfrm>
            <a:off x="5147550" y="1574500"/>
            <a:ext cx="191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SEARCH</a:t>
            </a:r>
            <a:endParaRPr/>
          </a:p>
        </p:txBody>
      </p:sp>
      <p:sp>
        <p:nvSpPr>
          <p:cNvPr id="780" name="Google Shape;780;p37"/>
          <p:cNvSpPr txBox="1"/>
          <p:nvPr>
            <p:ph idx="7" type="body"/>
          </p:nvPr>
        </p:nvSpPr>
        <p:spPr>
          <a:xfrm>
            <a:off x="5250875" y="2034275"/>
            <a:ext cx="25014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it with CCTV Cameras in order to find anyone at any instant </a:t>
            </a:r>
            <a:endParaRPr/>
          </a:p>
        </p:txBody>
      </p:sp>
      <p:sp>
        <p:nvSpPr>
          <p:cNvPr id="781" name="Google Shape;781;p37"/>
          <p:cNvSpPr txBox="1"/>
          <p:nvPr/>
        </p:nvSpPr>
        <p:spPr>
          <a:xfrm>
            <a:off x="4721400" y="15745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2" name="Google Shape;782;p37"/>
          <p:cNvSpPr/>
          <p:nvPr/>
        </p:nvSpPr>
        <p:spPr>
          <a:xfrm>
            <a:off x="1612050" y="31580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7"/>
          <p:cNvSpPr txBox="1"/>
          <p:nvPr>
            <p:ph idx="8" type="subTitle"/>
          </p:nvPr>
        </p:nvSpPr>
        <p:spPr>
          <a:xfrm>
            <a:off x="1726525" y="3174700"/>
            <a:ext cx="191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</a:t>
            </a:r>
            <a:endParaRPr/>
          </a:p>
        </p:txBody>
      </p:sp>
      <p:sp>
        <p:nvSpPr>
          <p:cNvPr id="784" name="Google Shape;784;p37"/>
          <p:cNvSpPr txBox="1"/>
          <p:nvPr>
            <p:ph idx="7" type="body"/>
          </p:nvPr>
        </p:nvSpPr>
        <p:spPr>
          <a:xfrm>
            <a:off x="2099550" y="3740125"/>
            <a:ext cx="2187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the database and reachability of people around the world</a:t>
            </a:r>
            <a:endParaRPr/>
          </a:p>
        </p:txBody>
      </p:sp>
      <p:sp>
        <p:nvSpPr>
          <p:cNvPr id="785" name="Google Shape;785;p37"/>
          <p:cNvSpPr txBox="1"/>
          <p:nvPr/>
        </p:nvSpPr>
        <p:spPr>
          <a:xfrm>
            <a:off x="1597200" y="31747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6" name="Google Shape;786;p37"/>
          <p:cNvSpPr/>
          <p:nvPr/>
        </p:nvSpPr>
        <p:spPr>
          <a:xfrm>
            <a:off x="4736250" y="3158050"/>
            <a:ext cx="399000" cy="39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7"/>
          <p:cNvSpPr txBox="1"/>
          <p:nvPr>
            <p:ph idx="8" type="subTitle"/>
          </p:nvPr>
        </p:nvSpPr>
        <p:spPr>
          <a:xfrm>
            <a:off x="5223750" y="3174700"/>
            <a:ext cx="191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</a:t>
            </a:r>
            <a:r>
              <a:rPr lang="en"/>
              <a:t>complexity</a:t>
            </a:r>
            <a:endParaRPr/>
          </a:p>
        </p:txBody>
      </p:sp>
      <p:sp>
        <p:nvSpPr>
          <p:cNvPr id="788" name="Google Shape;788;p37"/>
          <p:cNvSpPr txBox="1"/>
          <p:nvPr>
            <p:ph idx="7" type="body"/>
          </p:nvPr>
        </p:nvSpPr>
        <p:spPr>
          <a:xfrm>
            <a:off x="5250875" y="3614825"/>
            <a:ext cx="21873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searching can be </a:t>
            </a:r>
            <a:r>
              <a:rPr lang="en"/>
              <a:t>reduced</a:t>
            </a:r>
            <a:r>
              <a:rPr lang="en"/>
              <a:t> by using </a:t>
            </a:r>
            <a:r>
              <a:rPr lang="en"/>
              <a:t>clustering</a:t>
            </a:r>
            <a:r>
              <a:rPr lang="en"/>
              <a:t>.</a:t>
            </a:r>
            <a:endParaRPr/>
          </a:p>
        </p:txBody>
      </p:sp>
      <p:sp>
        <p:nvSpPr>
          <p:cNvPr id="789" name="Google Shape;789;p37"/>
          <p:cNvSpPr txBox="1"/>
          <p:nvPr/>
        </p:nvSpPr>
        <p:spPr>
          <a:xfrm>
            <a:off x="4721400" y="3174700"/>
            <a:ext cx="428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95" name="Google Shape;795;p38"/>
          <p:cNvSpPr txBox="1"/>
          <p:nvPr>
            <p:ph idx="1" type="body"/>
          </p:nvPr>
        </p:nvSpPr>
        <p:spPr>
          <a:xfrm>
            <a:off x="678600" y="1986163"/>
            <a:ext cx="68502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face_recognition/examples at master · ageitgey/face_recognition (github.com)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https://creately.com/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https://material-ui.com/getting-started/templates/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 txBox="1"/>
          <p:nvPr>
            <p:ph idx="1" type="body"/>
          </p:nvPr>
        </p:nvSpPr>
        <p:spPr>
          <a:xfrm>
            <a:off x="678600" y="1366188"/>
            <a:ext cx="37224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IDEAS AND ABSTRACTS</a:t>
            </a:r>
            <a:endParaRPr b="1"/>
          </a:p>
        </p:txBody>
      </p:sp>
      <p:sp>
        <p:nvSpPr>
          <p:cNvPr id="797" name="Google Shape;797;p38"/>
          <p:cNvSpPr txBox="1"/>
          <p:nvPr>
            <p:ph idx="2" type="body"/>
          </p:nvPr>
        </p:nvSpPr>
        <p:spPr>
          <a:xfrm>
            <a:off x="678600" y="4035175"/>
            <a:ext cx="8047800" cy="5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https://trackimo.com/facts-statistics-on-missing-persons/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https://www.hindustantimes.com/india-news/with-60-000-children-going-missing-in-india-every-year-social-media-has-propelled-child-lifting-fear/story-AvL4yvASeN4fgXQPoAkBKP.htm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 txBox="1"/>
          <p:nvPr>
            <p:ph idx="1" type="body"/>
          </p:nvPr>
        </p:nvSpPr>
        <p:spPr>
          <a:xfrm>
            <a:off x="678600" y="3345588"/>
            <a:ext cx="37224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9"/>
          <p:cNvSpPr txBox="1"/>
          <p:nvPr>
            <p:ph type="title"/>
          </p:nvPr>
        </p:nvSpPr>
        <p:spPr>
          <a:xfrm>
            <a:off x="-4517925" y="527275"/>
            <a:ext cx="7772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!</a:t>
            </a:r>
            <a:endParaRPr/>
          </a:p>
        </p:txBody>
      </p:sp>
      <p:sp>
        <p:nvSpPr>
          <p:cNvPr id="804" name="Google Shape;804;p39"/>
          <p:cNvSpPr/>
          <p:nvPr/>
        </p:nvSpPr>
        <p:spPr>
          <a:xfrm>
            <a:off x="-203025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9"/>
          <p:cNvSpPr/>
          <p:nvPr/>
        </p:nvSpPr>
        <p:spPr>
          <a:xfrm>
            <a:off x="5388900" y="3052725"/>
            <a:ext cx="3357000" cy="137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9"/>
          <p:cNvGrpSpPr/>
          <p:nvPr/>
        </p:nvGrpSpPr>
        <p:grpSpPr>
          <a:xfrm>
            <a:off x="2368032" y="1575708"/>
            <a:ext cx="7052515" cy="3401232"/>
            <a:chOff x="3457488" y="1598990"/>
            <a:chExt cx="5696700" cy="2747360"/>
          </a:xfrm>
        </p:grpSpPr>
        <p:cxnSp>
          <p:nvCxnSpPr>
            <p:cNvPr id="807" name="Google Shape;807;p3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08" name="Google Shape;808;p39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809" name="Google Shape;809;p3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rect b="b" l="l" r="r" t="t"/>
                <a:pathLst>
                  <a:path extrusionOk="0" h="2679" w="3131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rect b="b" l="l" r="r" t="t"/>
                <a:pathLst>
                  <a:path extrusionOk="0" h="2679" w="3132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rect b="b" l="l" r="r" t="t"/>
                <a:pathLst>
                  <a:path extrusionOk="0" h="2679" w="3162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rect b="b" l="l" r="r" t="t"/>
                <a:pathLst>
                  <a:path extrusionOk="0" h="15016" w="15898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rect b="b" l="l" r="r" t="t"/>
                <a:pathLst>
                  <a:path extrusionOk="0" h="22858" w="23193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rect b="b" l="l" r="r" t="t"/>
                <a:pathLst>
                  <a:path extrusionOk="0" h="25320" w="25411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rect b="b" l="l" r="r" t="t"/>
                <a:pathLst>
                  <a:path extrusionOk="0" h="10214" w="10214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rect b="b" l="l" r="r" t="t"/>
                <a:pathLst>
                  <a:path extrusionOk="0" h="19363" w="19363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rect b="b" l="l" r="r" t="t"/>
                <a:pathLst>
                  <a:path extrusionOk="0" h="45898" w="56263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rect b="b" l="l" r="r" t="t"/>
                <a:pathLst>
                  <a:path extrusionOk="0" h="45537" w="49644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rect b="b" l="l" r="r" t="t"/>
                <a:pathLst>
                  <a:path extrusionOk="0" h="1901" w="228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rect b="b" l="l" r="r" t="t"/>
                <a:pathLst>
                  <a:path extrusionOk="0" h="1907" w="225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rect b="b" l="l" r="r" t="t"/>
                <a:pathLst>
                  <a:path extrusionOk="0" h="40947" w="2949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rect b="b" l="l" r="r" t="t"/>
                <a:pathLst>
                  <a:path extrusionOk="0" h="59162" w="49333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rect b="b" l="l" r="r" t="t"/>
                <a:pathLst>
                  <a:path extrusionOk="0" h="6171" w="4743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rect b="b" l="l" r="r" t="t"/>
                <a:pathLst>
                  <a:path extrusionOk="0" h="39850" w="8451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rect b="b" l="l" r="r" t="t"/>
                <a:pathLst>
                  <a:path extrusionOk="0" h="17420" w="11642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rect b="b" l="l" r="r" t="t"/>
                <a:pathLst>
                  <a:path extrusionOk="0" h="9436" w="988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rect b="b" l="l" r="r" t="t"/>
                <a:pathLst>
                  <a:path extrusionOk="0" h="25510" w="20701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rect b="b" l="l" r="r" t="t"/>
                <a:pathLst>
                  <a:path extrusionOk="0" h="2074" w="822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rect b="b" l="l" r="r" t="t"/>
                <a:pathLst>
                  <a:path extrusionOk="0" h="2351" w="2497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rect b="b" l="l" r="r" t="t"/>
                <a:pathLst>
                  <a:path extrusionOk="0" h="1804" w="1156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rect b="b" l="l" r="r" t="t"/>
                <a:pathLst>
                  <a:path extrusionOk="0" h="2351" w="2479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rect b="b" l="l" r="r" t="t"/>
                <a:pathLst>
                  <a:path extrusionOk="0" h="1886" w="259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rect b="b" l="l" r="r" t="t"/>
                <a:pathLst>
                  <a:path extrusionOk="0" h="1425" w="2827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rect b="b" l="l" r="r" t="t"/>
                <a:pathLst>
                  <a:path extrusionOk="0" h="591" w="1542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rect b="b" l="l" r="r" t="t"/>
                <a:pathLst>
                  <a:path extrusionOk="0" h="1802" w="2524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rect b="b" l="l" r="r" t="t"/>
                <a:pathLst>
                  <a:path extrusionOk="0" h="9242" w="4229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rect b="b" l="l" r="r" t="t"/>
                <a:pathLst>
                  <a:path extrusionOk="0" h="16732" w="22212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rect b="b" l="l" r="r" t="t"/>
                <a:pathLst>
                  <a:path extrusionOk="0" h="6224" w="590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rect b="b" l="l" r="r" t="t"/>
                <a:pathLst>
                  <a:path extrusionOk="0" h="10805" w="5153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rect b="b" l="l" r="r" t="t"/>
                <a:pathLst>
                  <a:path extrusionOk="0" h="6702" w="7155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rect b="b" l="l" r="r" t="t"/>
                <a:pathLst>
                  <a:path extrusionOk="0" h="6305" w="7607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rect b="b" l="l" r="r" t="t"/>
                <a:pathLst>
                  <a:path extrusionOk="0" h="6282" w="5046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rect b="b" l="l" r="r" t="t"/>
                <a:pathLst>
                  <a:path extrusionOk="0" h="1056" w="2312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rect b="b" l="l" r="r" t="t"/>
                <a:pathLst>
                  <a:path extrusionOk="0" h="2889" w="8299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rect b="b" l="l" r="r" t="t"/>
                <a:pathLst>
                  <a:path extrusionOk="0" h="6803" w="6384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rect b="b" l="l" r="r" t="t"/>
                <a:pathLst>
                  <a:path extrusionOk="0" h="4199" w="3272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rect b="b" l="l" r="r" t="t"/>
                <a:pathLst>
                  <a:path extrusionOk="0" h="14459" w="13831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rect b="b" l="l" r="r" t="t"/>
                <a:pathLst>
                  <a:path extrusionOk="0" h="11836" w="13793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rect b="b" l="l" r="r" t="t"/>
                <a:pathLst>
                  <a:path extrusionOk="0" h="33193" w="38086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rect b="b" l="l" r="r" t="t"/>
                <a:pathLst>
                  <a:path extrusionOk="0" h="4499" w="13345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rect b="b" l="l" r="r" t="t"/>
                <a:pathLst>
                  <a:path extrusionOk="0" h="33193" w="38086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rect b="b" l="l" r="r" t="t"/>
                <a:pathLst>
                  <a:path extrusionOk="0" h="4499" w="13345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rect b="b" l="l" r="r" t="t"/>
                <a:pathLst>
                  <a:path extrusionOk="0" h="32798" w="41825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rect b="b" l="l" r="r" t="t"/>
                <a:pathLst>
                  <a:path extrusionOk="0" h="32281" w="43132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rect b="b" l="l" r="r" t="t"/>
                <a:pathLst>
                  <a:path extrusionOk="0" h="31522" w="43588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rect b="b" l="l" r="r" t="t"/>
                <a:pathLst>
                  <a:path extrusionOk="0" h="62887" w="32688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rect b="b" l="l" r="r" t="t"/>
                <a:pathLst>
                  <a:path extrusionOk="0" h="22692" w="33163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rect b="b" l="l" r="r" t="t"/>
                <a:pathLst>
                  <a:path extrusionOk="0" h="6774" w="12421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rect b="b" l="l" r="r" t="t"/>
                <a:pathLst>
                  <a:path extrusionOk="0" h="5152" w="11775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rect b="b" l="l" r="r" t="t"/>
                <a:pathLst>
                  <a:path extrusionOk="0" h="11199" w="20336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rect b="b" l="l" r="r" t="t"/>
                <a:pathLst>
                  <a:path extrusionOk="0" h="62634" w="30057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rect b="b" l="l" r="r" t="t"/>
                <a:pathLst>
                  <a:path extrusionOk="0" h="22861" w="7417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rect b="b" l="l" r="r" t="t"/>
                <a:pathLst>
                  <a:path extrusionOk="0" h="1901" w="2294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rect b="b" l="l" r="r" t="t"/>
                <a:pathLst>
                  <a:path extrusionOk="0" h="1901" w="2294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rect b="b" l="l" r="r" t="t"/>
                <a:pathLst>
                  <a:path extrusionOk="0" h="6597" w="6688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rect b="b" l="l" r="r" t="t"/>
                <a:pathLst>
                  <a:path extrusionOk="0" h="44185" w="28299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rect b="b" l="l" r="r" t="t"/>
                <a:pathLst>
                  <a:path extrusionOk="0" h="15953" w="18208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rect b="b" l="l" r="r" t="t"/>
                <a:pathLst>
                  <a:path extrusionOk="0" h="28900" w="15139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rect b="b" l="l" r="r" t="t"/>
                <a:pathLst>
                  <a:path extrusionOk="0" h="4084" w="5746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rect b="b" l="l" r="r" t="t"/>
                <a:pathLst>
                  <a:path extrusionOk="0" h="33241" w="62484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rect b="b" l="l" r="r" t="t"/>
                <a:pathLst>
                  <a:path extrusionOk="0" h="25391" w="26506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rect b="b" l="l" r="r" t="t"/>
                <a:pathLst>
                  <a:path extrusionOk="0" h="7770" w="5963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rect b="b" l="l" r="r" t="t"/>
                <a:pathLst>
                  <a:path extrusionOk="0" h="8227" w="6379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rect b="b" l="l" r="r" t="t"/>
                <a:pathLst>
                  <a:path extrusionOk="0" h="7826" w="6884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rect b="b" l="l" r="r" t="t"/>
                <a:pathLst>
                  <a:path extrusionOk="0" h="16211" w="14803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rect b="b" l="l" r="r" t="t"/>
                <a:pathLst>
                  <a:path extrusionOk="0" h="14426" w="5442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rect b="b" l="l" r="r" t="t"/>
                <a:pathLst>
                  <a:path extrusionOk="0" h="34116" w="5169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rect b="b" l="l" r="r" t="t"/>
                <a:pathLst>
                  <a:path extrusionOk="0" h="3314" w="609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rect b="b" l="l" r="r" t="t"/>
                <a:pathLst>
                  <a:path extrusionOk="0" h="542" w="3314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rect b="b" l="l" r="r" t="t"/>
                <a:pathLst>
                  <a:path extrusionOk="0" h="537" w="3314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rect b="b" l="l" r="r" t="t"/>
                <a:pathLst>
                  <a:path extrusionOk="0" h="92" w="153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rect b="b" l="l" r="r" t="t"/>
                <a:pathLst>
                  <a:path extrusionOk="0" h="2037" w="2675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rect b="b" l="l" r="r" t="t"/>
                <a:pathLst>
                  <a:path extrusionOk="0" h="16167" w="9981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rect b="b" l="l" r="r" t="t"/>
                <a:pathLst>
                  <a:path extrusionOk="0" h="34116" w="34394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rect b="b" l="l" r="r" t="t"/>
                <a:pathLst>
                  <a:path extrusionOk="0" h="55830" w="49728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rect b="b" l="l" r="r" t="t"/>
                <a:pathLst>
                  <a:path extrusionOk="0" h="3314" w="578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rect b="b" l="l" r="r" t="t"/>
                <a:pathLst>
                  <a:path extrusionOk="0" h="3345" w="578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rect b="b" l="l" r="r" t="t"/>
                <a:pathLst>
                  <a:path extrusionOk="0" h="3315" w="609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rect b="b" l="l" r="r" t="t"/>
                <a:pathLst>
                  <a:path extrusionOk="0" h="3344" w="639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rect b="b" l="l" r="r" t="t"/>
                <a:pathLst>
                  <a:path extrusionOk="0" h="3314" w="609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rect b="b" l="l" r="r" t="t"/>
                <a:pathLst>
                  <a:path extrusionOk="0" h="524" w="3314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rect b="b" l="l" r="r" t="t"/>
                <a:pathLst>
                  <a:path extrusionOk="0" h="531" w="3314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rect b="b" l="l" r="r" t="t"/>
                <a:pathLst>
                  <a:path extrusionOk="0" h="531" w="3315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rect b="b" l="l" r="r" t="t"/>
                <a:pathLst>
                  <a:path extrusionOk="0" h="537" w="3314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rect b="b" l="l" r="r" t="t"/>
                <a:pathLst>
                  <a:path extrusionOk="0" h="2037" w="2676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rect b="b" l="l" r="r" t="t"/>
                <a:pathLst>
                  <a:path extrusionOk="0" h="1126" w="1186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rect b="b" l="l" r="r" t="t"/>
                <a:pathLst>
                  <a:path extrusionOk="0" h="2038" w="2675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rect b="b" l="l" r="r" t="t"/>
                <a:pathLst>
                  <a:path extrusionOk="0" h="2645" w="2007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rect b="b" l="l" r="r" t="t"/>
                <a:pathLst>
                  <a:path extrusionOk="0" h="2645" w="2038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rect b="b" l="l" r="r" t="t"/>
                <a:pathLst>
                  <a:path extrusionOk="0" h="16379" w="8785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rect b="b" l="l" r="r" t="t"/>
                <a:pathLst>
                  <a:path extrusionOk="0" h="10032" w="8603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rect b="b" l="l" r="r" t="t"/>
                <a:pathLst>
                  <a:path extrusionOk="0" h="25035" w="21612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rect b="b" l="l" r="r" t="t"/>
                <a:pathLst>
                  <a:path extrusionOk="0" h="1167" w="2115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rect b="b" l="l" r="r" t="t"/>
                <a:pathLst>
                  <a:path extrusionOk="0" h="1167" w="209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rect b="b" l="l" r="r" t="t"/>
                <a:pathLst>
                  <a:path extrusionOk="0" h="1924" w="913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rect b="b" l="l" r="r" t="t"/>
                <a:pathLst>
                  <a:path extrusionOk="0" h="2343" w="2159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rect b="b" l="l" r="r" t="t"/>
                <a:pathLst>
                  <a:path extrusionOk="0" h="1023" w="1521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rect b="b" l="l" r="r" t="t"/>
                <a:pathLst>
                  <a:path extrusionOk="0" h="1924" w="943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rect b="b" l="l" r="r" t="t"/>
                <a:pathLst>
                  <a:path extrusionOk="0" h="2346" w="2156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rect b="b" l="l" r="r" t="t"/>
                <a:pathLst>
                  <a:path extrusionOk="0" h="1078" w="1369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rect b="b" l="l" r="r" t="t"/>
                <a:pathLst>
                  <a:path extrusionOk="0" h="719" w="1506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rect b="b" l="l" r="r" t="t"/>
                <a:pathLst>
                  <a:path extrusionOk="0" h="8806" w="3755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rect b="b" l="l" r="r" t="t"/>
                <a:pathLst>
                  <a:path extrusionOk="0" h="1887" w="2585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rect b="b" l="l" r="r" t="t"/>
                <a:pathLst>
                  <a:path extrusionOk="0" h="1165" w="140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rect b="b" l="l" r="r" t="t"/>
                <a:pathLst>
                  <a:path extrusionOk="0" h="16659" w="21916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rect b="b" l="l" r="r" t="t"/>
                <a:pathLst>
                  <a:path extrusionOk="0" h="7669" w="7356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rect b="b" l="l" r="r" t="t"/>
                <a:pathLst>
                  <a:path extrusionOk="0" h="6618" w="5898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rect b="b" l="l" r="r" t="t"/>
                <a:pathLst>
                  <a:path extrusionOk="0" h="4140" w="2968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rect b="b" l="l" r="r" t="t"/>
                <a:pathLst>
                  <a:path extrusionOk="0" h="1518" w="1764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rect b="b" l="l" r="r" t="t"/>
                <a:pathLst>
                  <a:path extrusionOk="0" h="11335" w="18117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rect b="b" l="l" r="r" t="t"/>
                <a:pathLst>
                  <a:path extrusionOk="0" h="45263" w="4766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rect b="b" l="l" r="r" t="t"/>
                <a:pathLst>
                  <a:path extrusionOk="0" h="20974" w="39424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rect b="b" l="l" r="r" t="t"/>
                <a:pathLst>
                  <a:path extrusionOk="0" h="6399" w="8838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rect b="b" l="l" r="r" t="t"/>
                <a:pathLst>
                  <a:path extrusionOk="0" h="6013" w="8343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rect b="b" l="l" r="r" t="t"/>
                <a:pathLst>
                  <a:path extrusionOk="0" h="5326" w="8169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rect b="b" l="l" r="r" t="t"/>
                <a:pathLst>
                  <a:path extrusionOk="0" h="46606" w="44786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rect b="b" l="l" r="r" t="t"/>
                <a:pathLst>
                  <a:path extrusionOk="0" h="3314" w="578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rect b="b" l="l" r="r" t="t"/>
                <a:pathLst>
                  <a:path extrusionOk="0" h="3314" w="579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rect b="b" l="l" r="r" t="t"/>
                <a:pathLst>
                  <a:path extrusionOk="0" h="3315" w="609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rect b="b" l="l" r="r" t="t"/>
                <a:pathLst>
                  <a:path extrusionOk="0" h="524" w="3314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rect b="b" l="l" r="r" t="t"/>
                <a:pathLst>
                  <a:path extrusionOk="0" h="531" w="3345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rect b="b" l="l" r="r" t="t"/>
                <a:pathLst>
                  <a:path extrusionOk="0" h="2038" w="2676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rect b="b" l="l" r="r" t="t"/>
                <a:pathLst>
                  <a:path extrusionOk="0" h="2007" w="2676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rect b="b" l="l" r="r" t="t"/>
                <a:pathLst>
                  <a:path extrusionOk="0" h="1855" w="2311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rect b="b" l="l" r="r" t="t"/>
                <a:pathLst>
                  <a:path extrusionOk="0" h="1004" w="1004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rect b="b" l="l" r="r" t="t"/>
                <a:pathLst>
                  <a:path extrusionOk="0" h="2007" w="2675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rect b="b" l="l" r="r" t="t"/>
                <a:pathLst>
                  <a:path extrusionOk="0" h="2676" w="2038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rect b="b" l="l" r="r" t="t"/>
                <a:pathLst>
                  <a:path extrusionOk="0" h="2425" w="1916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rect b="b" l="l" r="r" t="t"/>
                <a:pathLst>
                  <a:path extrusionOk="0" h="2676" w="2007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rect b="b" l="l" r="r" t="t"/>
                <a:pathLst>
                  <a:path extrusionOk="0" h="13127" w="1446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rect b="b" l="l" r="r" t="t"/>
                <a:pathLst>
                  <a:path extrusionOk="0" h="30272" w="23332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rect b="b" l="l" r="r" t="t"/>
                <a:pathLst>
                  <a:path extrusionOk="0" h="18072" w="5787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rect b="b" l="l" r="r" t="t"/>
                <a:pathLst>
                  <a:path extrusionOk="0" h="1701" w="7022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rect b="b" l="l" r="r" t="t"/>
                <a:pathLst>
                  <a:path extrusionOk="0" h="13702" w="11888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rect b="b" l="l" r="r" t="t"/>
                <a:pathLst>
                  <a:path extrusionOk="0" h="10463" w="11379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rect b="b" l="l" r="r" t="t"/>
                <a:pathLst>
                  <a:path extrusionOk="0" h="10458" w="11382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rect b="b" l="l" r="r" t="t"/>
                <a:pathLst>
                  <a:path extrusionOk="0" h="10137" w="960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rect b="b" l="l" r="r" t="t"/>
                <a:pathLst>
                  <a:path extrusionOk="0" h="10270" w="753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rect b="b" l="l" r="r" t="t"/>
                <a:pathLst>
                  <a:path extrusionOk="0" h="6733" w="3799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rect b="b" l="l" r="r" t="t"/>
                <a:pathLst>
                  <a:path extrusionOk="0" h="8070" w="312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rect b="b" l="l" r="r" t="t"/>
                <a:pathLst>
                  <a:path extrusionOk="0" h="5928" w="1173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6" name="Google Shape;966;p39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967" name="Google Shape;967;p39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rect b="b" l="l" r="r" t="t"/>
                  <a:pathLst>
                    <a:path extrusionOk="0" h="11278" w="15503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9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9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9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rect b="b" l="l" r="r" t="t"/>
                  <a:pathLst>
                    <a:path extrusionOk="0" h="1591" w="1855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1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1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41"/>
          <p:cNvGrpSpPr/>
          <p:nvPr/>
        </p:nvGrpSpPr>
        <p:grpSpPr>
          <a:xfrm>
            <a:off x="5869775" y="1716762"/>
            <a:ext cx="2730739" cy="2975665"/>
            <a:chOff x="1416700" y="1492500"/>
            <a:chExt cx="2730739" cy="2975665"/>
          </a:xfrm>
        </p:grpSpPr>
        <p:sp>
          <p:nvSpPr>
            <p:cNvPr id="983" name="Google Shape;983;p41"/>
            <p:cNvSpPr/>
            <p:nvPr/>
          </p:nvSpPr>
          <p:spPr>
            <a:xfrm>
              <a:off x="3033467" y="1707093"/>
              <a:ext cx="13059" cy="6562"/>
            </a:xfrm>
            <a:custGeom>
              <a:rect b="b" l="l" r="r" t="t"/>
              <a:pathLst>
                <a:path extrusionOk="0" h="101" w="201">
                  <a:moveTo>
                    <a:pt x="0" y="0"/>
                  </a:moveTo>
                  <a:cubicBezTo>
                    <a:pt x="67" y="34"/>
                    <a:pt x="167" y="67"/>
                    <a:pt x="200" y="100"/>
                  </a:cubicBezTo>
                  <a:cubicBezTo>
                    <a:pt x="134" y="34"/>
                    <a:pt x="67" y="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3052958" y="1737434"/>
              <a:ext cx="21700" cy="34694"/>
            </a:xfrm>
            <a:custGeom>
              <a:rect b="b" l="l" r="r" t="t"/>
              <a:pathLst>
                <a:path extrusionOk="0" h="534" w="334">
                  <a:moveTo>
                    <a:pt x="301" y="0"/>
                  </a:moveTo>
                  <a:lnTo>
                    <a:pt x="0" y="534"/>
                  </a:lnTo>
                  <a:lnTo>
                    <a:pt x="334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3115783" y="1607365"/>
              <a:ext cx="54250" cy="67244"/>
            </a:xfrm>
            <a:custGeom>
              <a:rect b="b" l="l" r="r" t="t"/>
              <a:pathLst>
                <a:path extrusionOk="0" h="1035" w="835">
                  <a:moveTo>
                    <a:pt x="735" y="1"/>
                  </a:moveTo>
                  <a:lnTo>
                    <a:pt x="1" y="1002"/>
                  </a:lnTo>
                  <a:lnTo>
                    <a:pt x="101" y="1035"/>
                  </a:lnTo>
                  <a:lnTo>
                    <a:pt x="835" y="10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429694" y="1772063"/>
              <a:ext cx="2321183" cy="2321183"/>
            </a:xfrm>
            <a:custGeom>
              <a:rect b="b" l="l" r="r" t="t"/>
              <a:pathLst>
                <a:path extrusionOk="0" h="35727" w="35727">
                  <a:moveTo>
                    <a:pt x="1" y="1"/>
                  </a:moveTo>
                  <a:lnTo>
                    <a:pt x="1" y="35727"/>
                  </a:lnTo>
                  <a:lnTo>
                    <a:pt x="35726" y="35727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16700" y="1759069"/>
              <a:ext cx="2347171" cy="2347171"/>
            </a:xfrm>
            <a:custGeom>
              <a:rect b="b" l="l" r="r" t="t"/>
              <a:pathLst>
                <a:path extrusionOk="0" h="36127" w="36127">
                  <a:moveTo>
                    <a:pt x="35693" y="401"/>
                  </a:moveTo>
                  <a:lnTo>
                    <a:pt x="35693" y="35693"/>
                  </a:lnTo>
                  <a:lnTo>
                    <a:pt x="401" y="35693"/>
                  </a:lnTo>
                  <a:lnTo>
                    <a:pt x="401" y="401"/>
                  </a:lnTo>
                  <a:close/>
                  <a:moveTo>
                    <a:pt x="1" y="1"/>
                  </a:moveTo>
                  <a:lnTo>
                    <a:pt x="1" y="36127"/>
                  </a:lnTo>
                  <a:lnTo>
                    <a:pt x="36127" y="36127"/>
                  </a:lnTo>
                  <a:lnTo>
                    <a:pt x="3612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1525069" y="1841450"/>
              <a:ext cx="160476" cy="137477"/>
            </a:xfrm>
            <a:custGeom>
              <a:rect b="b" l="l" r="r" t="t"/>
              <a:pathLst>
                <a:path extrusionOk="0" h="2116" w="2470">
                  <a:moveTo>
                    <a:pt x="1402" y="0"/>
                  </a:moveTo>
                  <a:cubicBezTo>
                    <a:pt x="468" y="0"/>
                    <a:pt x="1" y="1135"/>
                    <a:pt x="668" y="1802"/>
                  </a:cubicBezTo>
                  <a:cubicBezTo>
                    <a:pt x="885" y="2019"/>
                    <a:pt x="1151" y="2116"/>
                    <a:pt x="1412" y="2116"/>
                  </a:cubicBezTo>
                  <a:cubicBezTo>
                    <a:pt x="1953" y="2116"/>
                    <a:pt x="2469" y="1698"/>
                    <a:pt x="2469" y="1068"/>
                  </a:cubicBezTo>
                  <a:cubicBezTo>
                    <a:pt x="2469" y="467"/>
                    <a:pt x="2002" y="0"/>
                    <a:pt x="1402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1804633" y="1841450"/>
              <a:ext cx="158267" cy="137477"/>
            </a:xfrm>
            <a:custGeom>
              <a:rect b="b" l="l" r="r" t="t"/>
              <a:pathLst>
                <a:path extrusionOk="0" h="2116" w="2436">
                  <a:moveTo>
                    <a:pt x="1402" y="0"/>
                  </a:moveTo>
                  <a:cubicBezTo>
                    <a:pt x="468" y="0"/>
                    <a:pt x="1" y="1135"/>
                    <a:pt x="634" y="1802"/>
                  </a:cubicBezTo>
                  <a:cubicBezTo>
                    <a:pt x="851" y="2019"/>
                    <a:pt x="1118" y="2116"/>
                    <a:pt x="1378" y="2116"/>
                  </a:cubicBezTo>
                  <a:cubicBezTo>
                    <a:pt x="1919" y="2116"/>
                    <a:pt x="2436" y="1698"/>
                    <a:pt x="2436" y="1068"/>
                  </a:cubicBezTo>
                  <a:cubicBezTo>
                    <a:pt x="2436" y="467"/>
                    <a:pt x="1969" y="0"/>
                    <a:pt x="14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2105897" y="1841450"/>
              <a:ext cx="136567" cy="136567"/>
            </a:xfrm>
            <a:custGeom>
              <a:rect b="b" l="l" r="r" t="t"/>
              <a:pathLst>
                <a:path extrusionOk="0" h="2102" w="2102">
                  <a:moveTo>
                    <a:pt x="1034" y="0"/>
                  </a:moveTo>
                  <a:cubicBezTo>
                    <a:pt x="467" y="0"/>
                    <a:pt x="0" y="467"/>
                    <a:pt x="0" y="1068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102" y="1635"/>
                    <a:pt x="2102" y="1068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1429694" y="2029990"/>
              <a:ext cx="2321183" cy="28262"/>
            </a:xfrm>
            <a:custGeom>
              <a:rect b="b" l="l" r="r" t="t"/>
              <a:pathLst>
                <a:path extrusionOk="0" h="435" w="35727">
                  <a:moveTo>
                    <a:pt x="1" y="0"/>
                  </a:moveTo>
                  <a:lnTo>
                    <a:pt x="1" y="434"/>
                  </a:lnTo>
                  <a:lnTo>
                    <a:pt x="35726" y="434"/>
                  </a:lnTo>
                  <a:lnTo>
                    <a:pt x="3572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2436722" y="2458593"/>
              <a:ext cx="1298945" cy="1270878"/>
            </a:xfrm>
            <a:custGeom>
              <a:rect b="b" l="l" r="r" t="t"/>
              <a:pathLst>
                <a:path extrusionOk="0" h="19561" w="19993">
                  <a:moveTo>
                    <a:pt x="16896" y="1"/>
                  </a:moveTo>
                  <a:cubicBezTo>
                    <a:pt x="16881" y="1"/>
                    <a:pt x="16868" y="3"/>
                    <a:pt x="16857" y="8"/>
                  </a:cubicBezTo>
                  <a:cubicBezTo>
                    <a:pt x="16424" y="142"/>
                    <a:pt x="11787" y="10683"/>
                    <a:pt x="11287" y="11083"/>
                  </a:cubicBezTo>
                  <a:cubicBezTo>
                    <a:pt x="11218" y="11133"/>
                    <a:pt x="11114" y="11158"/>
                    <a:pt x="10976" y="11158"/>
                  </a:cubicBezTo>
                  <a:cubicBezTo>
                    <a:pt x="10112" y="11158"/>
                    <a:pt x="7886" y="10200"/>
                    <a:pt x="4148" y="8648"/>
                  </a:cubicBezTo>
                  <a:cubicBezTo>
                    <a:pt x="3290" y="8285"/>
                    <a:pt x="2610" y="8123"/>
                    <a:pt x="2093" y="8123"/>
                  </a:cubicBezTo>
                  <a:cubicBezTo>
                    <a:pt x="1" y="8123"/>
                    <a:pt x="606" y="10782"/>
                    <a:pt x="3014" y="13485"/>
                  </a:cubicBezTo>
                  <a:cubicBezTo>
                    <a:pt x="5774" y="16551"/>
                    <a:pt x="10140" y="19561"/>
                    <a:pt x="13755" y="19561"/>
                  </a:cubicBezTo>
                  <a:cubicBezTo>
                    <a:pt x="14073" y="19561"/>
                    <a:pt x="14385" y="19537"/>
                    <a:pt x="14689" y="19489"/>
                  </a:cubicBezTo>
                  <a:cubicBezTo>
                    <a:pt x="16924" y="19122"/>
                    <a:pt x="18825" y="15553"/>
                    <a:pt x="19993" y="12617"/>
                  </a:cubicBezTo>
                  <a:lnTo>
                    <a:pt x="19993" y="4111"/>
                  </a:lnTo>
                  <a:cubicBezTo>
                    <a:pt x="18868" y="1669"/>
                    <a:pt x="17279" y="1"/>
                    <a:pt x="168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2434968" y="2985883"/>
              <a:ext cx="715580" cy="710772"/>
            </a:xfrm>
            <a:custGeom>
              <a:rect b="b" l="l" r="r" t="t"/>
              <a:pathLst>
                <a:path extrusionOk="0" h="10940" w="11014">
                  <a:moveTo>
                    <a:pt x="2117" y="1"/>
                  </a:moveTo>
                  <a:cubicBezTo>
                    <a:pt x="1" y="1"/>
                    <a:pt x="619" y="2668"/>
                    <a:pt x="3041" y="5335"/>
                  </a:cubicBezTo>
                  <a:cubicBezTo>
                    <a:pt x="5109" y="7670"/>
                    <a:pt x="8111" y="9938"/>
                    <a:pt x="11013" y="10939"/>
                  </a:cubicBezTo>
                  <a:lnTo>
                    <a:pt x="2741" y="65"/>
                  </a:lnTo>
                  <a:cubicBezTo>
                    <a:pt x="2511" y="22"/>
                    <a:pt x="2304" y="1"/>
                    <a:pt x="21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2248310" y="2642780"/>
              <a:ext cx="403789" cy="545228"/>
            </a:xfrm>
            <a:custGeom>
              <a:rect b="b" l="l" r="r" t="t"/>
              <a:pathLst>
                <a:path extrusionOk="0" h="8392" w="6215">
                  <a:moveTo>
                    <a:pt x="111" y="1"/>
                  </a:moveTo>
                  <a:cubicBezTo>
                    <a:pt x="44" y="1"/>
                    <a:pt x="1" y="21"/>
                    <a:pt x="10" y="75"/>
                  </a:cubicBezTo>
                  <a:cubicBezTo>
                    <a:pt x="110" y="943"/>
                    <a:pt x="143" y="1910"/>
                    <a:pt x="143" y="2811"/>
                  </a:cubicBezTo>
                  <a:cubicBezTo>
                    <a:pt x="177" y="4245"/>
                    <a:pt x="143" y="5412"/>
                    <a:pt x="210" y="5513"/>
                  </a:cubicBezTo>
                  <a:cubicBezTo>
                    <a:pt x="1157" y="6874"/>
                    <a:pt x="3206" y="8392"/>
                    <a:pt x="4541" y="8392"/>
                  </a:cubicBezTo>
                  <a:cubicBezTo>
                    <a:pt x="4712" y="8392"/>
                    <a:pt x="4870" y="8367"/>
                    <a:pt x="5013" y="8315"/>
                  </a:cubicBezTo>
                  <a:cubicBezTo>
                    <a:pt x="6214" y="7881"/>
                    <a:pt x="5847" y="5346"/>
                    <a:pt x="5647" y="4645"/>
                  </a:cubicBezTo>
                  <a:cubicBezTo>
                    <a:pt x="5647" y="4645"/>
                    <a:pt x="5647" y="4612"/>
                    <a:pt x="5647" y="4612"/>
                  </a:cubicBezTo>
                  <a:cubicBezTo>
                    <a:pt x="5581" y="4478"/>
                    <a:pt x="5581" y="4345"/>
                    <a:pt x="5547" y="4245"/>
                  </a:cubicBezTo>
                  <a:cubicBezTo>
                    <a:pt x="5447" y="3077"/>
                    <a:pt x="5514" y="1910"/>
                    <a:pt x="5714" y="776"/>
                  </a:cubicBezTo>
                  <a:lnTo>
                    <a:pt x="1811" y="275"/>
                  </a:lnTo>
                  <a:lnTo>
                    <a:pt x="644" y="142"/>
                  </a:lnTo>
                  <a:cubicBezTo>
                    <a:pt x="644" y="142"/>
                    <a:pt x="291" y="1"/>
                    <a:pt x="11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2268451" y="2660647"/>
              <a:ext cx="348954" cy="291585"/>
            </a:xfrm>
            <a:custGeom>
              <a:rect b="b" l="l" r="r" t="t"/>
              <a:pathLst>
                <a:path extrusionOk="0" h="4488" w="5371">
                  <a:moveTo>
                    <a:pt x="1501" y="0"/>
                  </a:moveTo>
                  <a:lnTo>
                    <a:pt x="0" y="134"/>
                  </a:lnTo>
                  <a:cubicBezTo>
                    <a:pt x="0" y="134"/>
                    <a:pt x="933" y="4487"/>
                    <a:pt x="4390" y="4487"/>
                  </a:cubicBezTo>
                  <a:cubicBezTo>
                    <a:pt x="4514" y="4487"/>
                    <a:pt x="4640" y="4482"/>
                    <a:pt x="4770" y="4470"/>
                  </a:cubicBezTo>
                  <a:cubicBezTo>
                    <a:pt x="4937" y="4470"/>
                    <a:pt x="5137" y="4437"/>
                    <a:pt x="5337" y="4370"/>
                  </a:cubicBezTo>
                  <a:cubicBezTo>
                    <a:pt x="5337" y="4370"/>
                    <a:pt x="5337" y="4337"/>
                    <a:pt x="5337" y="4337"/>
                  </a:cubicBezTo>
                  <a:cubicBezTo>
                    <a:pt x="5271" y="4203"/>
                    <a:pt x="5237" y="4070"/>
                    <a:pt x="5237" y="3970"/>
                  </a:cubicBezTo>
                  <a:cubicBezTo>
                    <a:pt x="5137" y="2802"/>
                    <a:pt x="5204" y="1635"/>
                    <a:pt x="5371" y="501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2131885" y="1981653"/>
              <a:ext cx="721752" cy="880149"/>
            </a:xfrm>
            <a:custGeom>
              <a:rect b="b" l="l" r="r" t="t"/>
              <a:pathLst>
                <a:path extrusionOk="0" h="13547" w="11109">
                  <a:moveTo>
                    <a:pt x="5313" y="0"/>
                  </a:moveTo>
                  <a:cubicBezTo>
                    <a:pt x="3242" y="0"/>
                    <a:pt x="1070" y="1302"/>
                    <a:pt x="501" y="3413"/>
                  </a:cubicBezTo>
                  <a:cubicBezTo>
                    <a:pt x="1" y="5414"/>
                    <a:pt x="1268" y="11085"/>
                    <a:pt x="2736" y="12286"/>
                  </a:cubicBezTo>
                  <a:cubicBezTo>
                    <a:pt x="3719" y="13100"/>
                    <a:pt x="4958" y="13547"/>
                    <a:pt x="6151" y="13547"/>
                  </a:cubicBezTo>
                  <a:cubicBezTo>
                    <a:pt x="7548" y="13547"/>
                    <a:pt x="8883" y="12935"/>
                    <a:pt x="9674" y="11586"/>
                  </a:cubicBezTo>
                  <a:cubicBezTo>
                    <a:pt x="11109" y="9150"/>
                    <a:pt x="9274" y="1779"/>
                    <a:pt x="7673" y="678"/>
                  </a:cubicBezTo>
                  <a:cubicBezTo>
                    <a:pt x="6979" y="215"/>
                    <a:pt x="6154" y="0"/>
                    <a:pt x="5313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2300935" y="2777657"/>
              <a:ext cx="65" cy="6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2467777" y="2424419"/>
              <a:ext cx="28262" cy="69388"/>
            </a:xfrm>
            <a:custGeom>
              <a:rect b="b" l="l" r="r" t="t"/>
              <a:pathLst>
                <a:path extrusionOk="0" h="1068" w="435">
                  <a:moveTo>
                    <a:pt x="201" y="0"/>
                  </a:moveTo>
                  <a:lnTo>
                    <a:pt x="201" y="0"/>
                  </a:lnTo>
                  <a:cubicBezTo>
                    <a:pt x="201" y="0"/>
                    <a:pt x="168" y="1"/>
                    <a:pt x="201" y="34"/>
                  </a:cubicBezTo>
                  <a:cubicBezTo>
                    <a:pt x="268" y="401"/>
                    <a:pt x="335" y="868"/>
                    <a:pt x="1" y="1068"/>
                  </a:cubicBezTo>
                  <a:cubicBezTo>
                    <a:pt x="435" y="934"/>
                    <a:pt x="368" y="334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2415152" y="2402589"/>
              <a:ext cx="88554" cy="80758"/>
            </a:xfrm>
            <a:custGeom>
              <a:rect b="b" l="l" r="r" t="t"/>
              <a:pathLst>
                <a:path extrusionOk="0" h="1243" w="1363">
                  <a:moveTo>
                    <a:pt x="619" y="0"/>
                  </a:moveTo>
                  <a:cubicBezTo>
                    <a:pt x="605" y="0"/>
                    <a:pt x="592" y="1"/>
                    <a:pt x="577" y="3"/>
                  </a:cubicBezTo>
                  <a:cubicBezTo>
                    <a:pt x="0" y="99"/>
                    <a:pt x="163" y="1243"/>
                    <a:pt x="709" y="1243"/>
                  </a:cubicBezTo>
                  <a:cubicBezTo>
                    <a:pt x="732" y="1243"/>
                    <a:pt x="754" y="1241"/>
                    <a:pt x="778" y="1237"/>
                  </a:cubicBezTo>
                  <a:cubicBezTo>
                    <a:pt x="1362" y="1172"/>
                    <a:pt x="1125" y="0"/>
                    <a:pt x="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2632540" y="2391934"/>
              <a:ext cx="39047" cy="60747"/>
            </a:xfrm>
            <a:custGeom>
              <a:rect b="b" l="l" r="r" t="t"/>
              <a:pathLst>
                <a:path extrusionOk="0" h="935" w="601">
                  <a:moveTo>
                    <a:pt x="0" y="0"/>
                  </a:moveTo>
                  <a:cubicBezTo>
                    <a:pt x="0" y="400"/>
                    <a:pt x="167" y="934"/>
                    <a:pt x="601" y="934"/>
                  </a:cubicBezTo>
                  <a:lnTo>
                    <a:pt x="601" y="901"/>
                  </a:lnTo>
                  <a:cubicBezTo>
                    <a:pt x="234" y="867"/>
                    <a:pt x="100" y="400"/>
                    <a:pt x="33" y="33"/>
                  </a:cubicBezTo>
                  <a:cubicBezTo>
                    <a:pt x="3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2619416" y="2360554"/>
              <a:ext cx="86670" cy="80108"/>
            </a:xfrm>
            <a:custGeom>
              <a:rect b="b" l="l" r="r" t="t"/>
              <a:pathLst>
                <a:path extrusionOk="0" h="1233" w="1334">
                  <a:moveTo>
                    <a:pt x="579" y="1"/>
                  </a:moveTo>
                  <a:cubicBezTo>
                    <a:pt x="544" y="1"/>
                    <a:pt x="507" y="6"/>
                    <a:pt x="469" y="16"/>
                  </a:cubicBezTo>
                  <a:cubicBezTo>
                    <a:pt x="0" y="141"/>
                    <a:pt x="205" y="1232"/>
                    <a:pt x="699" y="1232"/>
                  </a:cubicBezTo>
                  <a:cubicBezTo>
                    <a:pt x="732" y="1232"/>
                    <a:pt x="767" y="1228"/>
                    <a:pt x="803" y="1217"/>
                  </a:cubicBezTo>
                  <a:cubicBezTo>
                    <a:pt x="1334" y="1092"/>
                    <a:pt x="1104" y="1"/>
                    <a:pt x="5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2386240" y="2307084"/>
              <a:ext cx="88164" cy="64905"/>
            </a:xfrm>
            <a:custGeom>
              <a:rect b="b" l="l" r="r" t="t"/>
              <a:pathLst>
                <a:path extrusionOk="0" h="999" w="1357">
                  <a:moveTo>
                    <a:pt x="881" y="1"/>
                  </a:moveTo>
                  <a:cubicBezTo>
                    <a:pt x="756" y="1"/>
                    <a:pt x="629" y="34"/>
                    <a:pt x="522" y="105"/>
                  </a:cubicBezTo>
                  <a:cubicBezTo>
                    <a:pt x="322" y="239"/>
                    <a:pt x="155" y="405"/>
                    <a:pt x="55" y="639"/>
                  </a:cubicBezTo>
                  <a:cubicBezTo>
                    <a:pt x="0" y="830"/>
                    <a:pt x="147" y="999"/>
                    <a:pt x="312" y="999"/>
                  </a:cubicBezTo>
                  <a:cubicBezTo>
                    <a:pt x="348" y="999"/>
                    <a:pt x="386" y="991"/>
                    <a:pt x="422" y="973"/>
                  </a:cubicBezTo>
                  <a:cubicBezTo>
                    <a:pt x="589" y="906"/>
                    <a:pt x="756" y="806"/>
                    <a:pt x="889" y="739"/>
                  </a:cubicBezTo>
                  <a:cubicBezTo>
                    <a:pt x="1056" y="672"/>
                    <a:pt x="1223" y="539"/>
                    <a:pt x="1289" y="372"/>
                  </a:cubicBezTo>
                  <a:cubicBezTo>
                    <a:pt x="1356" y="272"/>
                    <a:pt x="1289" y="139"/>
                    <a:pt x="1189" y="72"/>
                  </a:cubicBezTo>
                  <a:cubicBezTo>
                    <a:pt x="1096" y="25"/>
                    <a:pt x="989" y="1"/>
                    <a:pt x="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599990" y="2265829"/>
              <a:ext cx="97585" cy="48143"/>
            </a:xfrm>
            <a:custGeom>
              <a:rect b="b" l="l" r="r" t="t"/>
              <a:pathLst>
                <a:path extrusionOk="0" h="741" w="1502">
                  <a:moveTo>
                    <a:pt x="578" y="0"/>
                  </a:moveTo>
                  <a:cubicBezTo>
                    <a:pt x="376" y="0"/>
                    <a:pt x="184" y="95"/>
                    <a:pt x="67" y="240"/>
                  </a:cubicBezTo>
                  <a:cubicBezTo>
                    <a:pt x="1" y="340"/>
                    <a:pt x="1" y="473"/>
                    <a:pt x="101" y="573"/>
                  </a:cubicBezTo>
                  <a:cubicBezTo>
                    <a:pt x="238" y="656"/>
                    <a:pt x="375" y="716"/>
                    <a:pt x="531" y="716"/>
                  </a:cubicBezTo>
                  <a:cubicBezTo>
                    <a:pt x="565" y="716"/>
                    <a:pt x="599" y="713"/>
                    <a:pt x="635" y="707"/>
                  </a:cubicBezTo>
                  <a:cubicBezTo>
                    <a:pt x="801" y="740"/>
                    <a:pt x="968" y="740"/>
                    <a:pt x="1135" y="740"/>
                  </a:cubicBezTo>
                  <a:cubicBezTo>
                    <a:pt x="1402" y="740"/>
                    <a:pt x="1502" y="440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8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504680" y="2655320"/>
              <a:ext cx="54185" cy="18387"/>
            </a:xfrm>
            <a:custGeom>
              <a:rect b="b" l="l" r="r" t="t"/>
              <a:pathLst>
                <a:path extrusionOk="0" h="283" w="834">
                  <a:moveTo>
                    <a:pt x="25" y="1"/>
                  </a:moveTo>
                  <a:cubicBezTo>
                    <a:pt x="15" y="1"/>
                    <a:pt x="0" y="16"/>
                    <a:pt x="0" y="16"/>
                  </a:cubicBezTo>
                  <a:cubicBezTo>
                    <a:pt x="67" y="182"/>
                    <a:pt x="200" y="283"/>
                    <a:pt x="367" y="283"/>
                  </a:cubicBezTo>
                  <a:cubicBezTo>
                    <a:pt x="567" y="283"/>
                    <a:pt x="734" y="182"/>
                    <a:pt x="834" y="16"/>
                  </a:cubicBezTo>
                  <a:lnTo>
                    <a:pt x="834" y="16"/>
                  </a:lnTo>
                  <a:cubicBezTo>
                    <a:pt x="701" y="82"/>
                    <a:pt x="534" y="149"/>
                    <a:pt x="400" y="182"/>
                  </a:cubicBezTo>
                  <a:cubicBezTo>
                    <a:pt x="267" y="182"/>
                    <a:pt x="133" y="82"/>
                    <a:pt x="33" y="16"/>
                  </a:cubicBezTo>
                  <a:cubicBezTo>
                    <a:pt x="33" y="5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517674" y="2284800"/>
              <a:ext cx="145923" cy="317378"/>
            </a:xfrm>
            <a:custGeom>
              <a:rect b="b" l="l" r="r" t="t"/>
              <a:pathLst>
                <a:path extrusionOk="0" h="4885" w="2246">
                  <a:moveTo>
                    <a:pt x="1014" y="1"/>
                  </a:moveTo>
                  <a:cubicBezTo>
                    <a:pt x="984" y="1"/>
                    <a:pt x="934" y="24"/>
                    <a:pt x="934" y="48"/>
                  </a:cubicBezTo>
                  <a:cubicBezTo>
                    <a:pt x="1201" y="1282"/>
                    <a:pt x="1668" y="2450"/>
                    <a:pt x="1935" y="3684"/>
                  </a:cubicBezTo>
                  <a:cubicBezTo>
                    <a:pt x="1764" y="3635"/>
                    <a:pt x="1611" y="3604"/>
                    <a:pt x="1450" y="3604"/>
                  </a:cubicBezTo>
                  <a:cubicBezTo>
                    <a:pt x="1390" y="3604"/>
                    <a:pt x="1330" y="3608"/>
                    <a:pt x="1268" y="3617"/>
                  </a:cubicBezTo>
                  <a:cubicBezTo>
                    <a:pt x="1234" y="3617"/>
                    <a:pt x="1501" y="4451"/>
                    <a:pt x="1501" y="4585"/>
                  </a:cubicBezTo>
                  <a:cubicBezTo>
                    <a:pt x="1330" y="4646"/>
                    <a:pt x="1150" y="4675"/>
                    <a:pt x="969" y="4675"/>
                  </a:cubicBezTo>
                  <a:cubicBezTo>
                    <a:pt x="656" y="4675"/>
                    <a:pt x="342" y="4587"/>
                    <a:pt x="67" y="4418"/>
                  </a:cubicBezTo>
                  <a:cubicBezTo>
                    <a:pt x="34" y="4418"/>
                    <a:pt x="0" y="4451"/>
                    <a:pt x="34" y="4484"/>
                  </a:cubicBezTo>
                  <a:cubicBezTo>
                    <a:pt x="300" y="4751"/>
                    <a:pt x="634" y="4885"/>
                    <a:pt x="1001" y="4885"/>
                  </a:cubicBezTo>
                  <a:cubicBezTo>
                    <a:pt x="1168" y="4885"/>
                    <a:pt x="1334" y="4885"/>
                    <a:pt x="1501" y="4818"/>
                  </a:cubicBezTo>
                  <a:lnTo>
                    <a:pt x="1568" y="4818"/>
                  </a:lnTo>
                  <a:lnTo>
                    <a:pt x="1668" y="4785"/>
                  </a:lnTo>
                  <a:cubicBezTo>
                    <a:pt x="1701" y="4751"/>
                    <a:pt x="1735" y="4718"/>
                    <a:pt x="1735" y="4685"/>
                  </a:cubicBezTo>
                  <a:cubicBezTo>
                    <a:pt x="1735" y="4651"/>
                    <a:pt x="1735" y="4651"/>
                    <a:pt x="1735" y="4651"/>
                  </a:cubicBezTo>
                  <a:lnTo>
                    <a:pt x="1735" y="4618"/>
                  </a:lnTo>
                  <a:cubicBezTo>
                    <a:pt x="1668" y="4318"/>
                    <a:pt x="1568" y="3851"/>
                    <a:pt x="1568" y="3851"/>
                  </a:cubicBezTo>
                  <a:lnTo>
                    <a:pt x="1568" y="3851"/>
                  </a:lnTo>
                  <a:cubicBezTo>
                    <a:pt x="1658" y="3873"/>
                    <a:pt x="1947" y="3957"/>
                    <a:pt x="2114" y="3957"/>
                  </a:cubicBezTo>
                  <a:cubicBezTo>
                    <a:pt x="2194" y="3957"/>
                    <a:pt x="2246" y="3938"/>
                    <a:pt x="2235" y="3884"/>
                  </a:cubicBezTo>
                  <a:cubicBezTo>
                    <a:pt x="1968" y="2550"/>
                    <a:pt x="1568" y="1249"/>
                    <a:pt x="1034" y="15"/>
                  </a:cubicBezTo>
                  <a:cubicBezTo>
                    <a:pt x="1034" y="5"/>
                    <a:pt x="1026" y="1"/>
                    <a:pt x="10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513321" y="2573978"/>
              <a:ext cx="88944" cy="63736"/>
            </a:xfrm>
            <a:custGeom>
              <a:rect b="b" l="l" r="r" t="t"/>
              <a:pathLst>
                <a:path extrusionOk="0" h="981" w="1369">
                  <a:moveTo>
                    <a:pt x="134" y="0"/>
                  </a:moveTo>
                  <a:cubicBezTo>
                    <a:pt x="67" y="134"/>
                    <a:pt x="34" y="267"/>
                    <a:pt x="34" y="400"/>
                  </a:cubicBezTo>
                  <a:cubicBezTo>
                    <a:pt x="0" y="667"/>
                    <a:pt x="67" y="934"/>
                    <a:pt x="367" y="967"/>
                  </a:cubicBezTo>
                  <a:cubicBezTo>
                    <a:pt x="403" y="976"/>
                    <a:pt x="441" y="981"/>
                    <a:pt x="481" y="981"/>
                  </a:cubicBezTo>
                  <a:cubicBezTo>
                    <a:pt x="588" y="981"/>
                    <a:pt x="703" y="950"/>
                    <a:pt x="801" y="901"/>
                  </a:cubicBezTo>
                  <a:cubicBezTo>
                    <a:pt x="1035" y="734"/>
                    <a:pt x="1201" y="567"/>
                    <a:pt x="1368" y="334"/>
                  </a:cubicBezTo>
                  <a:cubicBezTo>
                    <a:pt x="901" y="334"/>
                    <a:pt x="501" y="234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513321" y="2599706"/>
              <a:ext cx="52106" cy="38007"/>
            </a:xfrm>
            <a:custGeom>
              <a:rect b="b" l="l" r="r" t="t"/>
              <a:pathLst>
                <a:path extrusionOk="0" h="585" w="802">
                  <a:moveTo>
                    <a:pt x="106" y="1"/>
                  </a:moveTo>
                  <a:cubicBezTo>
                    <a:pt x="82" y="1"/>
                    <a:pt x="58" y="2"/>
                    <a:pt x="34" y="4"/>
                  </a:cubicBezTo>
                  <a:cubicBezTo>
                    <a:pt x="0" y="271"/>
                    <a:pt x="34" y="538"/>
                    <a:pt x="367" y="571"/>
                  </a:cubicBezTo>
                  <a:cubicBezTo>
                    <a:pt x="403" y="580"/>
                    <a:pt x="441" y="585"/>
                    <a:pt x="481" y="585"/>
                  </a:cubicBezTo>
                  <a:cubicBezTo>
                    <a:pt x="588" y="585"/>
                    <a:pt x="703" y="554"/>
                    <a:pt x="801" y="505"/>
                  </a:cubicBezTo>
                  <a:cubicBezTo>
                    <a:pt x="677" y="195"/>
                    <a:pt x="410" y="1"/>
                    <a:pt x="106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2034690" y="1911227"/>
              <a:ext cx="736565" cy="572126"/>
            </a:xfrm>
            <a:custGeom>
              <a:rect b="b" l="l" r="r" t="t"/>
              <a:pathLst>
                <a:path extrusionOk="0" h="8806" w="11337">
                  <a:moveTo>
                    <a:pt x="9964" y="0"/>
                  </a:moveTo>
                  <a:cubicBezTo>
                    <a:pt x="9369" y="0"/>
                    <a:pt x="8668" y="861"/>
                    <a:pt x="8668" y="861"/>
                  </a:cubicBezTo>
                  <a:cubicBezTo>
                    <a:pt x="7802" y="579"/>
                    <a:pt x="6904" y="434"/>
                    <a:pt x="6003" y="434"/>
                  </a:cubicBezTo>
                  <a:cubicBezTo>
                    <a:pt x="5309" y="434"/>
                    <a:pt x="4614" y="520"/>
                    <a:pt x="3932" y="694"/>
                  </a:cubicBezTo>
                  <a:cubicBezTo>
                    <a:pt x="2030" y="1261"/>
                    <a:pt x="1397" y="3296"/>
                    <a:pt x="1397" y="3296"/>
                  </a:cubicBezTo>
                  <a:cubicBezTo>
                    <a:pt x="1397" y="3296"/>
                    <a:pt x="396" y="3696"/>
                    <a:pt x="196" y="4530"/>
                  </a:cubicBezTo>
                  <a:cubicBezTo>
                    <a:pt x="0" y="5313"/>
                    <a:pt x="1622" y="8806"/>
                    <a:pt x="2473" y="8806"/>
                  </a:cubicBezTo>
                  <a:cubicBezTo>
                    <a:pt x="2493" y="8806"/>
                    <a:pt x="2512" y="8804"/>
                    <a:pt x="2531" y="8800"/>
                  </a:cubicBezTo>
                  <a:cubicBezTo>
                    <a:pt x="3832" y="8567"/>
                    <a:pt x="3631" y="6132"/>
                    <a:pt x="3631" y="6132"/>
                  </a:cubicBezTo>
                  <a:cubicBezTo>
                    <a:pt x="3631" y="6132"/>
                    <a:pt x="5833" y="5331"/>
                    <a:pt x="5833" y="3563"/>
                  </a:cubicBezTo>
                  <a:cubicBezTo>
                    <a:pt x="5833" y="3563"/>
                    <a:pt x="6925" y="4003"/>
                    <a:pt x="8118" y="4003"/>
                  </a:cubicBezTo>
                  <a:cubicBezTo>
                    <a:pt x="8693" y="4003"/>
                    <a:pt x="9292" y="3901"/>
                    <a:pt x="9803" y="3596"/>
                  </a:cubicBezTo>
                  <a:cubicBezTo>
                    <a:pt x="11337" y="2662"/>
                    <a:pt x="10737" y="628"/>
                    <a:pt x="10436" y="261"/>
                  </a:cubicBezTo>
                  <a:cubicBezTo>
                    <a:pt x="10301" y="73"/>
                    <a:pt x="10137" y="0"/>
                    <a:pt x="99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2233757" y="2108019"/>
              <a:ext cx="191921" cy="216545"/>
            </a:xfrm>
            <a:custGeom>
              <a:rect b="b" l="l" r="r" t="t"/>
              <a:pathLst>
                <a:path extrusionOk="0" h="3333" w="2954">
                  <a:moveTo>
                    <a:pt x="2702" y="0"/>
                  </a:moveTo>
                  <a:cubicBezTo>
                    <a:pt x="2769" y="1735"/>
                    <a:pt x="1835" y="3103"/>
                    <a:pt x="34" y="3203"/>
                  </a:cubicBezTo>
                  <a:cubicBezTo>
                    <a:pt x="0" y="3203"/>
                    <a:pt x="0" y="3303"/>
                    <a:pt x="34" y="3303"/>
                  </a:cubicBezTo>
                  <a:cubicBezTo>
                    <a:pt x="157" y="3323"/>
                    <a:pt x="276" y="3332"/>
                    <a:pt x="392" y="3332"/>
                  </a:cubicBezTo>
                  <a:cubicBezTo>
                    <a:pt x="2010" y="3332"/>
                    <a:pt x="2954" y="1463"/>
                    <a:pt x="2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014875" y="2121012"/>
              <a:ext cx="183670" cy="360259"/>
            </a:xfrm>
            <a:custGeom>
              <a:rect b="b" l="l" r="r" t="t"/>
              <a:pathLst>
                <a:path extrusionOk="0" h="5545" w="2827">
                  <a:moveTo>
                    <a:pt x="1735" y="0"/>
                  </a:moveTo>
                  <a:cubicBezTo>
                    <a:pt x="634" y="501"/>
                    <a:pt x="0" y="1368"/>
                    <a:pt x="367" y="2569"/>
                  </a:cubicBezTo>
                  <a:cubicBezTo>
                    <a:pt x="734" y="3670"/>
                    <a:pt x="1601" y="5137"/>
                    <a:pt x="2736" y="5538"/>
                  </a:cubicBezTo>
                  <a:cubicBezTo>
                    <a:pt x="2745" y="5543"/>
                    <a:pt x="2754" y="5545"/>
                    <a:pt x="2762" y="5545"/>
                  </a:cubicBezTo>
                  <a:cubicBezTo>
                    <a:pt x="2810" y="5545"/>
                    <a:pt x="2826" y="5471"/>
                    <a:pt x="2769" y="5471"/>
                  </a:cubicBezTo>
                  <a:cubicBezTo>
                    <a:pt x="1835" y="5071"/>
                    <a:pt x="1101" y="3937"/>
                    <a:pt x="701" y="3036"/>
                  </a:cubicBezTo>
                  <a:cubicBezTo>
                    <a:pt x="434" y="2469"/>
                    <a:pt x="200" y="1768"/>
                    <a:pt x="501" y="1135"/>
                  </a:cubicBezTo>
                  <a:cubicBezTo>
                    <a:pt x="768" y="634"/>
                    <a:pt x="1301" y="367"/>
                    <a:pt x="1735" y="34"/>
                  </a:cubicBezTo>
                  <a:cubicBezTo>
                    <a:pt x="1768" y="34"/>
                    <a:pt x="1735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535735" y="1918893"/>
              <a:ext cx="233372" cy="249615"/>
            </a:xfrm>
            <a:custGeom>
              <a:rect b="b" l="l" r="r" t="t"/>
              <a:pathLst>
                <a:path extrusionOk="0" h="3842" w="3592">
                  <a:moveTo>
                    <a:pt x="2602" y="0"/>
                  </a:moveTo>
                  <a:cubicBezTo>
                    <a:pt x="2569" y="0"/>
                    <a:pt x="2531" y="49"/>
                    <a:pt x="2558" y="76"/>
                  </a:cubicBezTo>
                  <a:cubicBezTo>
                    <a:pt x="3125" y="977"/>
                    <a:pt x="3558" y="2077"/>
                    <a:pt x="2758" y="2978"/>
                  </a:cubicBezTo>
                  <a:cubicBezTo>
                    <a:pt x="2279" y="3457"/>
                    <a:pt x="1645" y="3717"/>
                    <a:pt x="1003" y="3717"/>
                  </a:cubicBezTo>
                  <a:cubicBezTo>
                    <a:pt x="706" y="3717"/>
                    <a:pt x="408" y="3661"/>
                    <a:pt x="122" y="3545"/>
                  </a:cubicBezTo>
                  <a:cubicBezTo>
                    <a:pt x="111" y="3541"/>
                    <a:pt x="101" y="3540"/>
                    <a:pt x="92" y="3540"/>
                  </a:cubicBezTo>
                  <a:cubicBezTo>
                    <a:pt x="17" y="3540"/>
                    <a:pt x="0" y="3645"/>
                    <a:pt x="89" y="3645"/>
                  </a:cubicBezTo>
                  <a:cubicBezTo>
                    <a:pt x="406" y="3778"/>
                    <a:pt x="735" y="3842"/>
                    <a:pt x="1059" y="3842"/>
                  </a:cubicBezTo>
                  <a:cubicBezTo>
                    <a:pt x="1794" y="3842"/>
                    <a:pt x="2505" y="3513"/>
                    <a:pt x="2991" y="2911"/>
                  </a:cubicBezTo>
                  <a:cubicBezTo>
                    <a:pt x="3592" y="2044"/>
                    <a:pt x="3325" y="743"/>
                    <a:pt x="2624" y="9"/>
                  </a:cubicBezTo>
                  <a:cubicBezTo>
                    <a:pt x="2618" y="3"/>
                    <a:pt x="2610" y="0"/>
                    <a:pt x="2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318542" y="2337230"/>
              <a:ext cx="275213" cy="222392"/>
            </a:xfrm>
            <a:custGeom>
              <a:rect b="b" l="l" r="r" t="t"/>
              <a:pathLst>
                <a:path extrusionOk="0" h="3423" w="4236">
                  <a:moveTo>
                    <a:pt x="2222" y="231"/>
                  </a:moveTo>
                  <a:cubicBezTo>
                    <a:pt x="3894" y="231"/>
                    <a:pt x="4235" y="2759"/>
                    <a:pt x="2498" y="3177"/>
                  </a:cubicBezTo>
                  <a:cubicBezTo>
                    <a:pt x="2371" y="3205"/>
                    <a:pt x="2248" y="3219"/>
                    <a:pt x="2131" y="3219"/>
                  </a:cubicBezTo>
                  <a:cubicBezTo>
                    <a:pt x="596" y="3219"/>
                    <a:pt x="21" y="931"/>
                    <a:pt x="1664" y="342"/>
                  </a:cubicBezTo>
                  <a:cubicBezTo>
                    <a:pt x="1764" y="275"/>
                    <a:pt x="1898" y="242"/>
                    <a:pt x="2031" y="242"/>
                  </a:cubicBezTo>
                  <a:cubicBezTo>
                    <a:pt x="2096" y="235"/>
                    <a:pt x="2160" y="231"/>
                    <a:pt x="2222" y="231"/>
                  </a:cubicBezTo>
                  <a:close/>
                  <a:moveTo>
                    <a:pt x="2183" y="0"/>
                  </a:moveTo>
                  <a:cubicBezTo>
                    <a:pt x="1624" y="0"/>
                    <a:pt x="1063" y="263"/>
                    <a:pt x="730" y="809"/>
                  </a:cubicBezTo>
                  <a:cubicBezTo>
                    <a:pt x="1" y="1950"/>
                    <a:pt x="839" y="3423"/>
                    <a:pt x="2155" y="3423"/>
                  </a:cubicBezTo>
                  <a:cubicBezTo>
                    <a:pt x="2224" y="3423"/>
                    <a:pt x="2294" y="3419"/>
                    <a:pt x="2365" y="3411"/>
                  </a:cubicBezTo>
                  <a:cubicBezTo>
                    <a:pt x="2498" y="3411"/>
                    <a:pt x="2632" y="3377"/>
                    <a:pt x="2765" y="3311"/>
                  </a:cubicBezTo>
                  <a:cubicBezTo>
                    <a:pt x="3666" y="2977"/>
                    <a:pt x="4099" y="2010"/>
                    <a:pt x="3799" y="1109"/>
                  </a:cubicBezTo>
                  <a:cubicBezTo>
                    <a:pt x="3526" y="381"/>
                    <a:pt x="2855" y="0"/>
                    <a:pt x="218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15193" y="2282266"/>
              <a:ext cx="182111" cy="220573"/>
            </a:xfrm>
            <a:custGeom>
              <a:rect b="b" l="l" r="r" t="t"/>
              <a:pathLst>
                <a:path extrusionOk="0" h="3395" w="2803">
                  <a:moveTo>
                    <a:pt x="1101" y="220"/>
                  </a:moveTo>
                  <a:cubicBezTo>
                    <a:pt x="1368" y="220"/>
                    <a:pt x="1635" y="320"/>
                    <a:pt x="1835" y="487"/>
                  </a:cubicBezTo>
                  <a:cubicBezTo>
                    <a:pt x="2102" y="754"/>
                    <a:pt x="2302" y="1088"/>
                    <a:pt x="2369" y="1455"/>
                  </a:cubicBezTo>
                  <a:cubicBezTo>
                    <a:pt x="2535" y="2255"/>
                    <a:pt x="2235" y="2989"/>
                    <a:pt x="1668" y="3122"/>
                  </a:cubicBezTo>
                  <a:cubicBezTo>
                    <a:pt x="1612" y="3136"/>
                    <a:pt x="1556" y="3142"/>
                    <a:pt x="1500" y="3142"/>
                  </a:cubicBezTo>
                  <a:cubicBezTo>
                    <a:pt x="987" y="3142"/>
                    <a:pt x="484" y="2613"/>
                    <a:pt x="334" y="1922"/>
                  </a:cubicBezTo>
                  <a:cubicBezTo>
                    <a:pt x="234" y="1555"/>
                    <a:pt x="267" y="1154"/>
                    <a:pt x="401" y="821"/>
                  </a:cubicBezTo>
                  <a:cubicBezTo>
                    <a:pt x="501" y="521"/>
                    <a:pt x="734" y="320"/>
                    <a:pt x="1034" y="220"/>
                  </a:cubicBezTo>
                  <a:close/>
                  <a:moveTo>
                    <a:pt x="1187" y="0"/>
                  </a:moveTo>
                  <a:cubicBezTo>
                    <a:pt x="1114" y="0"/>
                    <a:pt x="1041" y="7"/>
                    <a:pt x="968" y="20"/>
                  </a:cubicBezTo>
                  <a:cubicBezTo>
                    <a:pt x="601" y="120"/>
                    <a:pt x="334" y="387"/>
                    <a:pt x="200" y="721"/>
                  </a:cubicBezTo>
                  <a:cubicBezTo>
                    <a:pt x="34" y="1121"/>
                    <a:pt x="0" y="1555"/>
                    <a:pt x="100" y="1988"/>
                  </a:cubicBezTo>
                  <a:cubicBezTo>
                    <a:pt x="290" y="2812"/>
                    <a:pt x="901" y="3394"/>
                    <a:pt x="1505" y="3394"/>
                  </a:cubicBezTo>
                  <a:cubicBezTo>
                    <a:pt x="1537" y="3394"/>
                    <a:pt x="1569" y="3393"/>
                    <a:pt x="1601" y="3389"/>
                  </a:cubicBezTo>
                  <a:lnTo>
                    <a:pt x="1735" y="3356"/>
                  </a:lnTo>
                  <a:cubicBezTo>
                    <a:pt x="2402" y="3189"/>
                    <a:pt x="2802" y="2322"/>
                    <a:pt x="2602" y="1388"/>
                  </a:cubicBezTo>
                  <a:cubicBezTo>
                    <a:pt x="2502" y="988"/>
                    <a:pt x="2269" y="621"/>
                    <a:pt x="1968" y="320"/>
                  </a:cubicBezTo>
                  <a:cubicBezTo>
                    <a:pt x="1755" y="107"/>
                    <a:pt x="1477" y="0"/>
                    <a:pt x="1187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552303" y="2383683"/>
              <a:ext cx="80303" cy="40801"/>
            </a:xfrm>
            <a:custGeom>
              <a:rect b="b" l="l" r="r" t="t"/>
              <a:pathLst>
                <a:path extrusionOk="0" h="628" w="1236">
                  <a:moveTo>
                    <a:pt x="815" y="0"/>
                  </a:moveTo>
                  <a:cubicBezTo>
                    <a:pt x="453" y="0"/>
                    <a:pt x="147" y="266"/>
                    <a:pt x="1" y="461"/>
                  </a:cubicBezTo>
                  <a:lnTo>
                    <a:pt x="168" y="627"/>
                  </a:lnTo>
                  <a:cubicBezTo>
                    <a:pt x="194" y="601"/>
                    <a:pt x="493" y="240"/>
                    <a:pt x="831" y="240"/>
                  </a:cubicBezTo>
                  <a:cubicBezTo>
                    <a:pt x="920" y="240"/>
                    <a:pt x="1011" y="265"/>
                    <a:pt x="1102" y="327"/>
                  </a:cubicBezTo>
                  <a:lnTo>
                    <a:pt x="1235" y="127"/>
                  </a:lnTo>
                  <a:cubicBezTo>
                    <a:pt x="1091" y="37"/>
                    <a:pt x="949" y="0"/>
                    <a:pt x="81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95047" y="2439557"/>
              <a:ext cx="264493" cy="119285"/>
            </a:xfrm>
            <a:custGeom>
              <a:rect b="b" l="l" r="r" t="t"/>
              <a:pathLst>
                <a:path extrusionOk="0" h="1836" w="4071">
                  <a:moveTo>
                    <a:pt x="4037" y="1"/>
                  </a:moveTo>
                  <a:cubicBezTo>
                    <a:pt x="3903" y="34"/>
                    <a:pt x="1235" y="401"/>
                    <a:pt x="768" y="601"/>
                  </a:cubicBezTo>
                  <a:cubicBezTo>
                    <a:pt x="301" y="768"/>
                    <a:pt x="34" y="1702"/>
                    <a:pt x="1" y="1802"/>
                  </a:cubicBezTo>
                  <a:lnTo>
                    <a:pt x="234" y="1836"/>
                  </a:lnTo>
                  <a:cubicBezTo>
                    <a:pt x="301" y="1602"/>
                    <a:pt x="534" y="935"/>
                    <a:pt x="834" y="802"/>
                  </a:cubicBezTo>
                  <a:cubicBezTo>
                    <a:pt x="1902" y="535"/>
                    <a:pt x="3003" y="368"/>
                    <a:pt x="4070" y="234"/>
                  </a:cubicBezTo>
                  <a:lnTo>
                    <a:pt x="403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060353" y="2414284"/>
              <a:ext cx="225446" cy="233437"/>
            </a:xfrm>
            <a:custGeom>
              <a:rect b="b" l="l" r="r" t="t"/>
              <a:pathLst>
                <a:path extrusionOk="0" h="3593" w="3470">
                  <a:moveTo>
                    <a:pt x="1134" y="1"/>
                  </a:moveTo>
                  <a:cubicBezTo>
                    <a:pt x="1017" y="1"/>
                    <a:pt x="905" y="28"/>
                    <a:pt x="801" y="90"/>
                  </a:cubicBezTo>
                  <a:cubicBezTo>
                    <a:pt x="1" y="623"/>
                    <a:pt x="1135" y="3225"/>
                    <a:pt x="2136" y="3526"/>
                  </a:cubicBezTo>
                  <a:cubicBezTo>
                    <a:pt x="2256" y="3571"/>
                    <a:pt x="2379" y="3592"/>
                    <a:pt x="2501" y="3592"/>
                  </a:cubicBezTo>
                  <a:cubicBezTo>
                    <a:pt x="2919" y="3592"/>
                    <a:pt x="3315" y="3339"/>
                    <a:pt x="3470" y="2925"/>
                  </a:cubicBezTo>
                  <a:lnTo>
                    <a:pt x="3036" y="1357"/>
                  </a:lnTo>
                  <a:cubicBezTo>
                    <a:pt x="3036" y="1357"/>
                    <a:pt x="1961" y="1"/>
                    <a:pt x="113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2136238" y="2469897"/>
              <a:ext cx="114347" cy="141830"/>
            </a:xfrm>
            <a:custGeom>
              <a:rect b="b" l="l" r="r" t="t"/>
              <a:pathLst>
                <a:path extrusionOk="0" h="2183" w="1760">
                  <a:moveTo>
                    <a:pt x="0" y="1"/>
                  </a:moveTo>
                  <a:lnTo>
                    <a:pt x="0" y="1"/>
                  </a:lnTo>
                  <a:cubicBezTo>
                    <a:pt x="634" y="301"/>
                    <a:pt x="1168" y="835"/>
                    <a:pt x="1401" y="1502"/>
                  </a:cubicBezTo>
                  <a:cubicBezTo>
                    <a:pt x="1287" y="1350"/>
                    <a:pt x="1107" y="1273"/>
                    <a:pt x="931" y="1273"/>
                  </a:cubicBezTo>
                  <a:cubicBezTo>
                    <a:pt x="798" y="1273"/>
                    <a:pt x="667" y="1316"/>
                    <a:pt x="567" y="1402"/>
                  </a:cubicBezTo>
                  <a:cubicBezTo>
                    <a:pt x="534" y="1435"/>
                    <a:pt x="567" y="1469"/>
                    <a:pt x="567" y="1469"/>
                  </a:cubicBezTo>
                  <a:cubicBezTo>
                    <a:pt x="650" y="1438"/>
                    <a:pt x="733" y="1423"/>
                    <a:pt x="812" y="1423"/>
                  </a:cubicBezTo>
                  <a:cubicBezTo>
                    <a:pt x="990" y="1423"/>
                    <a:pt x="1153" y="1497"/>
                    <a:pt x="1268" y="1635"/>
                  </a:cubicBezTo>
                  <a:cubicBezTo>
                    <a:pt x="1401" y="1802"/>
                    <a:pt x="1535" y="1969"/>
                    <a:pt x="1635" y="2169"/>
                  </a:cubicBezTo>
                  <a:cubicBezTo>
                    <a:pt x="1644" y="2178"/>
                    <a:pt x="1657" y="2182"/>
                    <a:pt x="1672" y="2182"/>
                  </a:cubicBezTo>
                  <a:cubicBezTo>
                    <a:pt x="1712" y="2182"/>
                    <a:pt x="1759" y="2151"/>
                    <a:pt x="1735" y="2102"/>
                  </a:cubicBezTo>
                  <a:cubicBezTo>
                    <a:pt x="1702" y="1202"/>
                    <a:pt x="9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1737455" y="2880113"/>
              <a:ext cx="1285237" cy="1197982"/>
            </a:xfrm>
            <a:custGeom>
              <a:rect b="b" l="l" r="r" t="t"/>
              <a:pathLst>
                <a:path extrusionOk="0" h="18439" w="19782">
                  <a:moveTo>
                    <a:pt x="8639" y="1"/>
                  </a:moveTo>
                  <a:cubicBezTo>
                    <a:pt x="8090" y="1"/>
                    <a:pt x="7713" y="18"/>
                    <a:pt x="7673" y="58"/>
                  </a:cubicBezTo>
                  <a:cubicBezTo>
                    <a:pt x="7506" y="192"/>
                    <a:pt x="7840" y="1626"/>
                    <a:pt x="7573" y="1993"/>
                  </a:cubicBezTo>
                  <a:cubicBezTo>
                    <a:pt x="4871" y="4161"/>
                    <a:pt x="2069" y="11566"/>
                    <a:pt x="1" y="18438"/>
                  </a:cubicBezTo>
                  <a:lnTo>
                    <a:pt x="19781" y="18438"/>
                  </a:lnTo>
                  <a:cubicBezTo>
                    <a:pt x="19014" y="14102"/>
                    <a:pt x="18080" y="9799"/>
                    <a:pt x="17246" y="7664"/>
                  </a:cubicBezTo>
                  <a:cubicBezTo>
                    <a:pt x="16346" y="5529"/>
                    <a:pt x="15278" y="3494"/>
                    <a:pt x="14077" y="1526"/>
                  </a:cubicBezTo>
                  <a:cubicBezTo>
                    <a:pt x="13911" y="1292"/>
                    <a:pt x="14044" y="425"/>
                    <a:pt x="13877" y="292"/>
                  </a:cubicBezTo>
                  <a:cubicBezTo>
                    <a:pt x="13751" y="165"/>
                    <a:pt x="10353" y="1"/>
                    <a:pt x="86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2268451" y="2907725"/>
              <a:ext cx="8706" cy="8673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0" y="467"/>
                    <a:pt x="0" y="901"/>
                    <a:pt x="67" y="1334"/>
                  </a:cubicBezTo>
                  <a:cubicBezTo>
                    <a:pt x="134" y="901"/>
                    <a:pt x="134" y="467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2316073" y="2907725"/>
              <a:ext cx="8771" cy="86735"/>
            </a:xfrm>
            <a:custGeom>
              <a:rect b="b" l="l" r="r" t="t"/>
              <a:pathLst>
                <a:path extrusionOk="0" h="1335" w="135">
                  <a:moveTo>
                    <a:pt x="68" y="0"/>
                  </a:moveTo>
                  <a:cubicBezTo>
                    <a:pt x="1" y="467"/>
                    <a:pt x="1" y="901"/>
                    <a:pt x="68" y="1334"/>
                  </a:cubicBezTo>
                  <a:cubicBezTo>
                    <a:pt x="134" y="901"/>
                    <a:pt x="134" y="467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2363761" y="2907725"/>
              <a:ext cx="8771" cy="86735"/>
            </a:xfrm>
            <a:custGeom>
              <a:rect b="b" l="l" r="r" t="t"/>
              <a:pathLst>
                <a:path extrusionOk="0" h="1335" w="135">
                  <a:moveTo>
                    <a:pt x="68" y="0"/>
                  </a:moveTo>
                  <a:cubicBezTo>
                    <a:pt x="1" y="467"/>
                    <a:pt x="1" y="901"/>
                    <a:pt x="68" y="1334"/>
                  </a:cubicBezTo>
                  <a:cubicBezTo>
                    <a:pt x="134" y="901"/>
                    <a:pt x="134" y="467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2411449" y="2907725"/>
              <a:ext cx="8771" cy="86735"/>
            </a:xfrm>
            <a:custGeom>
              <a:rect b="b" l="l" r="r" t="t"/>
              <a:pathLst>
                <a:path extrusionOk="0" h="1335" w="135">
                  <a:moveTo>
                    <a:pt x="67" y="0"/>
                  </a:moveTo>
                  <a:cubicBezTo>
                    <a:pt x="1" y="467"/>
                    <a:pt x="1" y="901"/>
                    <a:pt x="67" y="1334"/>
                  </a:cubicBezTo>
                  <a:cubicBezTo>
                    <a:pt x="134" y="901"/>
                    <a:pt x="134" y="467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2459136" y="2907725"/>
              <a:ext cx="8706" cy="8673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1" y="467"/>
                    <a:pt x="1" y="901"/>
                    <a:pt x="67" y="1334"/>
                  </a:cubicBezTo>
                  <a:cubicBezTo>
                    <a:pt x="134" y="901"/>
                    <a:pt x="134" y="467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2506824" y="2907725"/>
              <a:ext cx="8706" cy="86735"/>
            </a:xfrm>
            <a:custGeom>
              <a:rect b="b" l="l" r="r" t="t"/>
              <a:pathLst>
                <a:path extrusionOk="0" h="1335" w="134">
                  <a:moveTo>
                    <a:pt x="67" y="0"/>
                  </a:moveTo>
                  <a:cubicBezTo>
                    <a:pt x="0" y="467"/>
                    <a:pt x="0" y="901"/>
                    <a:pt x="67" y="1334"/>
                  </a:cubicBezTo>
                  <a:cubicBezTo>
                    <a:pt x="134" y="901"/>
                    <a:pt x="134" y="467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2556656" y="2907725"/>
              <a:ext cx="6562" cy="86735"/>
            </a:xfrm>
            <a:custGeom>
              <a:rect b="b" l="l" r="r" t="t"/>
              <a:pathLst>
                <a:path extrusionOk="0" h="1335" w="101">
                  <a:moveTo>
                    <a:pt x="34" y="0"/>
                  </a:moveTo>
                  <a:cubicBezTo>
                    <a:pt x="1" y="234"/>
                    <a:pt x="1" y="467"/>
                    <a:pt x="1" y="667"/>
                  </a:cubicBezTo>
                  <a:cubicBezTo>
                    <a:pt x="1" y="901"/>
                    <a:pt x="1" y="1134"/>
                    <a:pt x="34" y="1334"/>
                  </a:cubicBezTo>
                  <a:cubicBezTo>
                    <a:pt x="101" y="901"/>
                    <a:pt x="101" y="467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2604343" y="2907725"/>
              <a:ext cx="6562" cy="86735"/>
            </a:xfrm>
            <a:custGeom>
              <a:rect b="b" l="l" r="r" t="t"/>
              <a:pathLst>
                <a:path extrusionOk="0" h="1335" w="101">
                  <a:moveTo>
                    <a:pt x="34" y="0"/>
                  </a:moveTo>
                  <a:cubicBezTo>
                    <a:pt x="0" y="234"/>
                    <a:pt x="0" y="467"/>
                    <a:pt x="0" y="667"/>
                  </a:cubicBezTo>
                  <a:cubicBezTo>
                    <a:pt x="0" y="901"/>
                    <a:pt x="0" y="1134"/>
                    <a:pt x="34" y="1334"/>
                  </a:cubicBezTo>
                  <a:cubicBezTo>
                    <a:pt x="101" y="901"/>
                    <a:pt x="101" y="467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442753" y="3023695"/>
              <a:ext cx="871183" cy="1054398"/>
            </a:xfrm>
            <a:custGeom>
              <a:rect b="b" l="l" r="r" t="t"/>
              <a:pathLst>
                <a:path extrusionOk="0" h="16229" w="13409">
                  <a:moveTo>
                    <a:pt x="12345" y="0"/>
                  </a:moveTo>
                  <a:cubicBezTo>
                    <a:pt x="11610" y="0"/>
                    <a:pt x="10370" y="785"/>
                    <a:pt x="8873" y="2085"/>
                  </a:cubicBezTo>
                  <a:cubicBezTo>
                    <a:pt x="5671" y="5020"/>
                    <a:pt x="2702" y="8256"/>
                    <a:pt x="0" y="11691"/>
                  </a:cubicBezTo>
                  <a:lnTo>
                    <a:pt x="0" y="16228"/>
                  </a:lnTo>
                  <a:lnTo>
                    <a:pt x="10674" y="16228"/>
                  </a:lnTo>
                  <a:cubicBezTo>
                    <a:pt x="8506" y="15728"/>
                    <a:pt x="5671" y="15194"/>
                    <a:pt x="5671" y="15194"/>
                  </a:cubicBezTo>
                  <a:cubicBezTo>
                    <a:pt x="8273" y="12158"/>
                    <a:pt x="10374" y="8756"/>
                    <a:pt x="11909" y="5053"/>
                  </a:cubicBezTo>
                  <a:cubicBezTo>
                    <a:pt x="13409" y="1457"/>
                    <a:pt x="13345" y="0"/>
                    <a:pt x="123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751098" y="3343084"/>
              <a:ext cx="497865" cy="748844"/>
            </a:xfrm>
            <a:custGeom>
              <a:rect b="b" l="l" r="r" t="t"/>
              <a:pathLst>
                <a:path extrusionOk="0" h="11526" w="7663">
                  <a:moveTo>
                    <a:pt x="7542" y="1"/>
                  </a:moveTo>
                  <a:cubicBezTo>
                    <a:pt x="7526" y="1"/>
                    <a:pt x="7509" y="12"/>
                    <a:pt x="7496" y="37"/>
                  </a:cubicBezTo>
                  <a:cubicBezTo>
                    <a:pt x="6562" y="1538"/>
                    <a:pt x="5628" y="3073"/>
                    <a:pt x="4627" y="4574"/>
                  </a:cubicBezTo>
                  <a:cubicBezTo>
                    <a:pt x="3660" y="6075"/>
                    <a:pt x="2693" y="7509"/>
                    <a:pt x="1692" y="8977"/>
                  </a:cubicBezTo>
                  <a:cubicBezTo>
                    <a:pt x="1125" y="9811"/>
                    <a:pt x="591" y="10645"/>
                    <a:pt x="24" y="11479"/>
                  </a:cubicBezTo>
                  <a:cubicBezTo>
                    <a:pt x="1" y="11502"/>
                    <a:pt x="27" y="11526"/>
                    <a:pt x="44" y="11526"/>
                  </a:cubicBezTo>
                  <a:cubicBezTo>
                    <a:pt x="52" y="11526"/>
                    <a:pt x="57" y="11522"/>
                    <a:pt x="57" y="11512"/>
                  </a:cubicBezTo>
                  <a:cubicBezTo>
                    <a:pt x="625" y="10812"/>
                    <a:pt x="1192" y="10111"/>
                    <a:pt x="1692" y="9411"/>
                  </a:cubicBezTo>
                  <a:cubicBezTo>
                    <a:pt x="2226" y="8677"/>
                    <a:pt x="2726" y="7976"/>
                    <a:pt x="3193" y="7242"/>
                  </a:cubicBezTo>
                  <a:cubicBezTo>
                    <a:pt x="4194" y="5775"/>
                    <a:pt x="5161" y="4274"/>
                    <a:pt x="6062" y="2706"/>
                  </a:cubicBezTo>
                  <a:lnTo>
                    <a:pt x="6329" y="2272"/>
                  </a:lnTo>
                  <a:lnTo>
                    <a:pt x="6562" y="2072"/>
                  </a:lnTo>
                  <a:cubicBezTo>
                    <a:pt x="6696" y="1939"/>
                    <a:pt x="6829" y="1839"/>
                    <a:pt x="6929" y="1705"/>
                  </a:cubicBezTo>
                  <a:cubicBezTo>
                    <a:pt x="7196" y="1472"/>
                    <a:pt x="7429" y="1205"/>
                    <a:pt x="7630" y="938"/>
                  </a:cubicBezTo>
                  <a:cubicBezTo>
                    <a:pt x="7630" y="938"/>
                    <a:pt x="7663" y="905"/>
                    <a:pt x="7630" y="905"/>
                  </a:cubicBezTo>
                  <a:cubicBezTo>
                    <a:pt x="7329" y="1138"/>
                    <a:pt x="7062" y="1372"/>
                    <a:pt x="6796" y="1605"/>
                  </a:cubicBezTo>
                  <a:cubicBezTo>
                    <a:pt x="6729" y="1672"/>
                    <a:pt x="6662" y="1739"/>
                    <a:pt x="6595" y="1839"/>
                  </a:cubicBezTo>
                  <a:cubicBezTo>
                    <a:pt x="6929" y="1238"/>
                    <a:pt x="7263" y="671"/>
                    <a:pt x="7563" y="71"/>
                  </a:cubicBezTo>
                  <a:cubicBezTo>
                    <a:pt x="7583" y="29"/>
                    <a:pt x="7566" y="1"/>
                    <a:pt x="7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3486370" y="2025508"/>
              <a:ext cx="661070" cy="864946"/>
            </a:xfrm>
            <a:custGeom>
              <a:rect b="b" l="l" r="r" t="t"/>
              <a:pathLst>
                <a:path extrusionOk="0" h="13313" w="10175">
                  <a:moveTo>
                    <a:pt x="3940" y="0"/>
                  </a:moveTo>
                  <a:cubicBezTo>
                    <a:pt x="2533" y="0"/>
                    <a:pt x="1318" y="310"/>
                    <a:pt x="1035" y="903"/>
                  </a:cubicBezTo>
                  <a:cubicBezTo>
                    <a:pt x="668" y="1604"/>
                    <a:pt x="1268" y="2505"/>
                    <a:pt x="1268" y="2505"/>
                  </a:cubicBezTo>
                  <a:cubicBezTo>
                    <a:pt x="1268" y="2505"/>
                    <a:pt x="401" y="2805"/>
                    <a:pt x="301" y="3539"/>
                  </a:cubicBezTo>
                  <a:cubicBezTo>
                    <a:pt x="234" y="4139"/>
                    <a:pt x="535" y="4673"/>
                    <a:pt x="1035" y="5006"/>
                  </a:cubicBezTo>
                  <a:cubicBezTo>
                    <a:pt x="1035" y="5006"/>
                    <a:pt x="134" y="5407"/>
                    <a:pt x="68" y="5940"/>
                  </a:cubicBezTo>
                  <a:cubicBezTo>
                    <a:pt x="1" y="7008"/>
                    <a:pt x="1102" y="7608"/>
                    <a:pt x="1102" y="7608"/>
                  </a:cubicBezTo>
                  <a:cubicBezTo>
                    <a:pt x="568" y="7842"/>
                    <a:pt x="234" y="8375"/>
                    <a:pt x="301" y="8976"/>
                  </a:cubicBezTo>
                  <a:cubicBezTo>
                    <a:pt x="368" y="9576"/>
                    <a:pt x="868" y="10410"/>
                    <a:pt x="1402" y="11244"/>
                  </a:cubicBezTo>
                  <a:cubicBezTo>
                    <a:pt x="1869" y="11911"/>
                    <a:pt x="2269" y="12612"/>
                    <a:pt x="2603" y="13312"/>
                  </a:cubicBezTo>
                  <a:lnTo>
                    <a:pt x="3670" y="13179"/>
                  </a:lnTo>
                  <a:cubicBezTo>
                    <a:pt x="3703" y="13112"/>
                    <a:pt x="3703" y="12979"/>
                    <a:pt x="3703" y="12912"/>
                  </a:cubicBezTo>
                  <a:lnTo>
                    <a:pt x="3603" y="10644"/>
                  </a:lnTo>
                  <a:cubicBezTo>
                    <a:pt x="3686" y="10626"/>
                    <a:pt x="3776" y="10618"/>
                    <a:pt x="3872" y="10618"/>
                  </a:cubicBezTo>
                  <a:cubicBezTo>
                    <a:pt x="4972" y="10618"/>
                    <a:pt x="6840" y="11700"/>
                    <a:pt x="7990" y="11700"/>
                  </a:cubicBezTo>
                  <a:cubicBezTo>
                    <a:pt x="8427" y="11700"/>
                    <a:pt x="8760" y="11543"/>
                    <a:pt x="8907" y="11111"/>
                  </a:cubicBezTo>
                  <a:cubicBezTo>
                    <a:pt x="9274" y="10110"/>
                    <a:pt x="8007" y="9109"/>
                    <a:pt x="7906" y="9043"/>
                  </a:cubicBezTo>
                  <a:lnTo>
                    <a:pt x="7906" y="9043"/>
                  </a:lnTo>
                  <a:cubicBezTo>
                    <a:pt x="7952" y="9058"/>
                    <a:pt x="8361" y="9176"/>
                    <a:pt x="8807" y="9176"/>
                  </a:cubicBezTo>
                  <a:cubicBezTo>
                    <a:pt x="9344" y="9176"/>
                    <a:pt x="9935" y="9004"/>
                    <a:pt x="10008" y="8275"/>
                  </a:cubicBezTo>
                  <a:cubicBezTo>
                    <a:pt x="10175" y="6941"/>
                    <a:pt x="8173" y="6207"/>
                    <a:pt x="8073" y="6174"/>
                  </a:cubicBezTo>
                  <a:cubicBezTo>
                    <a:pt x="8115" y="6174"/>
                    <a:pt x="8323" y="6203"/>
                    <a:pt x="8592" y="6203"/>
                  </a:cubicBezTo>
                  <a:cubicBezTo>
                    <a:pt x="9189" y="6203"/>
                    <a:pt x="10085" y="6060"/>
                    <a:pt x="10108" y="5140"/>
                  </a:cubicBezTo>
                  <a:cubicBezTo>
                    <a:pt x="10108" y="3839"/>
                    <a:pt x="7907" y="3072"/>
                    <a:pt x="7906" y="3072"/>
                  </a:cubicBezTo>
                  <a:lnTo>
                    <a:pt x="7906" y="3072"/>
                  </a:lnTo>
                  <a:cubicBezTo>
                    <a:pt x="7907" y="3072"/>
                    <a:pt x="7966" y="3077"/>
                    <a:pt x="8059" y="3077"/>
                  </a:cubicBezTo>
                  <a:cubicBezTo>
                    <a:pt x="8442" y="3077"/>
                    <a:pt x="9390" y="2990"/>
                    <a:pt x="9041" y="2104"/>
                  </a:cubicBezTo>
                  <a:cubicBezTo>
                    <a:pt x="8504" y="673"/>
                    <a:pt x="6014" y="0"/>
                    <a:pt x="394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3492867" y="2734322"/>
              <a:ext cx="236296" cy="357335"/>
            </a:xfrm>
            <a:custGeom>
              <a:rect b="b" l="l" r="r" t="t"/>
              <a:pathLst>
                <a:path extrusionOk="0" h="5500" w="3637">
                  <a:moveTo>
                    <a:pt x="3403" y="1"/>
                  </a:moveTo>
                  <a:lnTo>
                    <a:pt x="1302" y="334"/>
                  </a:lnTo>
                  <a:cubicBezTo>
                    <a:pt x="1769" y="1735"/>
                    <a:pt x="1" y="3370"/>
                    <a:pt x="234" y="4737"/>
                  </a:cubicBezTo>
                  <a:cubicBezTo>
                    <a:pt x="331" y="5268"/>
                    <a:pt x="628" y="5500"/>
                    <a:pt x="1009" y="5500"/>
                  </a:cubicBezTo>
                  <a:cubicBezTo>
                    <a:pt x="1946" y="5500"/>
                    <a:pt x="3390" y="4095"/>
                    <a:pt x="3603" y="2269"/>
                  </a:cubicBezTo>
                  <a:cubicBezTo>
                    <a:pt x="3637" y="2202"/>
                    <a:pt x="3637" y="2035"/>
                    <a:pt x="3637" y="1935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3577392" y="2167400"/>
              <a:ext cx="433545" cy="66399"/>
            </a:xfrm>
            <a:custGeom>
              <a:rect b="b" l="l" r="r" t="t"/>
              <a:pathLst>
                <a:path extrusionOk="0" h="1022" w="6673">
                  <a:moveTo>
                    <a:pt x="2258" y="1"/>
                  </a:moveTo>
                  <a:cubicBezTo>
                    <a:pt x="1507" y="1"/>
                    <a:pt x="752" y="75"/>
                    <a:pt x="1" y="220"/>
                  </a:cubicBezTo>
                  <a:cubicBezTo>
                    <a:pt x="1" y="254"/>
                    <a:pt x="1" y="254"/>
                    <a:pt x="1" y="254"/>
                  </a:cubicBezTo>
                  <a:cubicBezTo>
                    <a:pt x="225" y="247"/>
                    <a:pt x="450" y="244"/>
                    <a:pt x="674" y="244"/>
                  </a:cubicBezTo>
                  <a:cubicBezTo>
                    <a:pt x="2678" y="244"/>
                    <a:pt x="4652" y="511"/>
                    <a:pt x="6572" y="1021"/>
                  </a:cubicBezTo>
                  <a:cubicBezTo>
                    <a:pt x="6639" y="1021"/>
                    <a:pt x="6672" y="921"/>
                    <a:pt x="6606" y="888"/>
                  </a:cubicBezTo>
                  <a:cubicBezTo>
                    <a:pt x="5210" y="290"/>
                    <a:pt x="3742" y="1"/>
                    <a:pt x="2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3549260" y="2334112"/>
              <a:ext cx="471552" cy="95896"/>
            </a:xfrm>
            <a:custGeom>
              <a:rect b="b" l="l" r="r" t="t"/>
              <a:pathLst>
                <a:path extrusionOk="0" h="1476" w="7258">
                  <a:moveTo>
                    <a:pt x="2010" y="0"/>
                  </a:moveTo>
                  <a:cubicBezTo>
                    <a:pt x="1341" y="0"/>
                    <a:pt x="668" y="63"/>
                    <a:pt x="0" y="190"/>
                  </a:cubicBezTo>
                  <a:cubicBezTo>
                    <a:pt x="0" y="190"/>
                    <a:pt x="0" y="256"/>
                    <a:pt x="0" y="256"/>
                  </a:cubicBezTo>
                  <a:cubicBezTo>
                    <a:pt x="170" y="248"/>
                    <a:pt x="350" y="244"/>
                    <a:pt x="538" y="244"/>
                  </a:cubicBezTo>
                  <a:cubicBezTo>
                    <a:pt x="2666" y="244"/>
                    <a:pt x="5793" y="752"/>
                    <a:pt x="7172" y="1457"/>
                  </a:cubicBezTo>
                  <a:cubicBezTo>
                    <a:pt x="7192" y="1470"/>
                    <a:pt x="7206" y="1476"/>
                    <a:pt x="7216" y="1476"/>
                  </a:cubicBezTo>
                  <a:cubicBezTo>
                    <a:pt x="7258" y="1476"/>
                    <a:pt x="7226" y="1384"/>
                    <a:pt x="7172" y="1357"/>
                  </a:cubicBezTo>
                  <a:cubicBezTo>
                    <a:pt x="5591" y="457"/>
                    <a:pt x="3814" y="0"/>
                    <a:pt x="2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3562254" y="2505630"/>
              <a:ext cx="450437" cy="116686"/>
            </a:xfrm>
            <a:custGeom>
              <a:rect b="b" l="l" r="r" t="t"/>
              <a:pathLst>
                <a:path extrusionOk="0" h="1796" w="6933">
                  <a:moveTo>
                    <a:pt x="1406" y="0"/>
                  </a:moveTo>
                  <a:cubicBezTo>
                    <a:pt x="924" y="0"/>
                    <a:pt x="455" y="43"/>
                    <a:pt x="34" y="151"/>
                  </a:cubicBezTo>
                  <a:cubicBezTo>
                    <a:pt x="0" y="151"/>
                    <a:pt x="0" y="185"/>
                    <a:pt x="34" y="185"/>
                  </a:cubicBezTo>
                  <a:cubicBezTo>
                    <a:pt x="2435" y="252"/>
                    <a:pt x="4704" y="618"/>
                    <a:pt x="6839" y="1786"/>
                  </a:cubicBezTo>
                  <a:cubicBezTo>
                    <a:pt x="6851" y="1792"/>
                    <a:pt x="6863" y="1795"/>
                    <a:pt x="6873" y="1795"/>
                  </a:cubicBezTo>
                  <a:cubicBezTo>
                    <a:pt x="6916" y="1795"/>
                    <a:pt x="6932" y="1746"/>
                    <a:pt x="6905" y="1719"/>
                  </a:cubicBezTo>
                  <a:cubicBezTo>
                    <a:pt x="6038" y="985"/>
                    <a:pt x="5004" y="485"/>
                    <a:pt x="3903" y="285"/>
                  </a:cubicBezTo>
                  <a:cubicBezTo>
                    <a:pt x="3157" y="136"/>
                    <a:pt x="2260" y="0"/>
                    <a:pt x="1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3484226" y="2515441"/>
              <a:ext cx="249290" cy="588173"/>
            </a:xfrm>
            <a:custGeom>
              <a:rect b="b" l="l" r="r" t="t"/>
              <a:pathLst>
                <a:path extrusionOk="0" h="9053" w="3837">
                  <a:moveTo>
                    <a:pt x="1135" y="0"/>
                  </a:moveTo>
                  <a:cubicBezTo>
                    <a:pt x="701" y="201"/>
                    <a:pt x="367" y="601"/>
                    <a:pt x="167" y="1035"/>
                  </a:cubicBezTo>
                  <a:cubicBezTo>
                    <a:pt x="67" y="1535"/>
                    <a:pt x="134" y="2069"/>
                    <a:pt x="434" y="2502"/>
                  </a:cubicBezTo>
                  <a:cubicBezTo>
                    <a:pt x="601" y="2803"/>
                    <a:pt x="768" y="3103"/>
                    <a:pt x="934" y="3403"/>
                  </a:cubicBezTo>
                  <a:cubicBezTo>
                    <a:pt x="1135" y="3703"/>
                    <a:pt x="1235" y="4070"/>
                    <a:pt x="1235" y="4437"/>
                  </a:cubicBezTo>
                  <a:cubicBezTo>
                    <a:pt x="1101" y="5104"/>
                    <a:pt x="834" y="5771"/>
                    <a:pt x="467" y="6338"/>
                  </a:cubicBezTo>
                  <a:cubicBezTo>
                    <a:pt x="167" y="6839"/>
                    <a:pt x="0" y="7372"/>
                    <a:pt x="34" y="7973"/>
                  </a:cubicBezTo>
                  <a:cubicBezTo>
                    <a:pt x="101" y="8440"/>
                    <a:pt x="401" y="8874"/>
                    <a:pt x="868" y="9007"/>
                  </a:cubicBezTo>
                  <a:cubicBezTo>
                    <a:pt x="986" y="9038"/>
                    <a:pt x="1104" y="9053"/>
                    <a:pt x="1219" y="9053"/>
                  </a:cubicBezTo>
                  <a:cubicBezTo>
                    <a:pt x="2211" y="9053"/>
                    <a:pt x="3081" y="7979"/>
                    <a:pt x="3470" y="7172"/>
                  </a:cubicBezTo>
                  <a:cubicBezTo>
                    <a:pt x="3703" y="6572"/>
                    <a:pt x="3837" y="5905"/>
                    <a:pt x="3803" y="5238"/>
                  </a:cubicBezTo>
                  <a:cubicBezTo>
                    <a:pt x="3837" y="4871"/>
                    <a:pt x="3837" y="4537"/>
                    <a:pt x="3837" y="4204"/>
                  </a:cubicBezTo>
                  <a:cubicBezTo>
                    <a:pt x="3736" y="3803"/>
                    <a:pt x="3703" y="3436"/>
                    <a:pt x="3603" y="3003"/>
                  </a:cubicBezTo>
                  <a:cubicBezTo>
                    <a:pt x="3603" y="2992"/>
                    <a:pt x="3596" y="2988"/>
                    <a:pt x="3586" y="2988"/>
                  </a:cubicBezTo>
                  <a:cubicBezTo>
                    <a:pt x="3566" y="2988"/>
                    <a:pt x="3536" y="3003"/>
                    <a:pt x="3536" y="3003"/>
                  </a:cubicBezTo>
                  <a:cubicBezTo>
                    <a:pt x="3536" y="3603"/>
                    <a:pt x="3603" y="4137"/>
                    <a:pt x="3636" y="4737"/>
                  </a:cubicBezTo>
                  <a:cubicBezTo>
                    <a:pt x="3636" y="5304"/>
                    <a:pt x="3570" y="5905"/>
                    <a:pt x="3403" y="6472"/>
                  </a:cubicBezTo>
                  <a:cubicBezTo>
                    <a:pt x="3236" y="6939"/>
                    <a:pt x="2969" y="7406"/>
                    <a:pt x="2669" y="7806"/>
                  </a:cubicBezTo>
                  <a:cubicBezTo>
                    <a:pt x="2335" y="8273"/>
                    <a:pt x="1835" y="8573"/>
                    <a:pt x="1268" y="8673"/>
                  </a:cubicBezTo>
                  <a:cubicBezTo>
                    <a:pt x="734" y="8673"/>
                    <a:pt x="334" y="8206"/>
                    <a:pt x="401" y="7673"/>
                  </a:cubicBezTo>
                  <a:cubicBezTo>
                    <a:pt x="501" y="7139"/>
                    <a:pt x="701" y="6639"/>
                    <a:pt x="1001" y="6205"/>
                  </a:cubicBezTo>
                  <a:cubicBezTo>
                    <a:pt x="1301" y="5738"/>
                    <a:pt x="1502" y="5204"/>
                    <a:pt x="1635" y="4671"/>
                  </a:cubicBezTo>
                  <a:cubicBezTo>
                    <a:pt x="1702" y="4170"/>
                    <a:pt x="1602" y="3670"/>
                    <a:pt x="1335" y="3270"/>
                  </a:cubicBezTo>
                  <a:cubicBezTo>
                    <a:pt x="1201" y="2969"/>
                    <a:pt x="1035" y="2669"/>
                    <a:pt x="868" y="2369"/>
                  </a:cubicBezTo>
                  <a:cubicBezTo>
                    <a:pt x="734" y="2102"/>
                    <a:pt x="601" y="1835"/>
                    <a:pt x="534" y="1568"/>
                  </a:cubicBezTo>
                  <a:cubicBezTo>
                    <a:pt x="367" y="1001"/>
                    <a:pt x="634" y="367"/>
                    <a:pt x="1168" y="67"/>
                  </a:cubicBezTo>
                  <a:cubicBezTo>
                    <a:pt x="1201" y="67"/>
                    <a:pt x="1201" y="0"/>
                    <a:pt x="1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3646779" y="2705281"/>
              <a:ext cx="199458" cy="37748"/>
            </a:xfrm>
            <a:custGeom>
              <a:rect b="b" l="l" r="r" t="t"/>
              <a:pathLst>
                <a:path extrusionOk="0" h="581" w="3070">
                  <a:moveTo>
                    <a:pt x="1220" y="1"/>
                  </a:moveTo>
                  <a:cubicBezTo>
                    <a:pt x="1025" y="1"/>
                    <a:pt x="829" y="32"/>
                    <a:pt x="634" y="81"/>
                  </a:cubicBezTo>
                  <a:cubicBezTo>
                    <a:pt x="401" y="147"/>
                    <a:pt x="200" y="281"/>
                    <a:pt x="34" y="481"/>
                  </a:cubicBezTo>
                  <a:cubicBezTo>
                    <a:pt x="0" y="481"/>
                    <a:pt x="34" y="514"/>
                    <a:pt x="67" y="514"/>
                  </a:cubicBezTo>
                  <a:cubicBezTo>
                    <a:pt x="300" y="448"/>
                    <a:pt x="501" y="414"/>
                    <a:pt x="734" y="381"/>
                  </a:cubicBezTo>
                  <a:cubicBezTo>
                    <a:pt x="968" y="348"/>
                    <a:pt x="1234" y="314"/>
                    <a:pt x="1468" y="314"/>
                  </a:cubicBezTo>
                  <a:cubicBezTo>
                    <a:pt x="1735" y="314"/>
                    <a:pt x="2002" y="348"/>
                    <a:pt x="2235" y="414"/>
                  </a:cubicBezTo>
                  <a:cubicBezTo>
                    <a:pt x="2502" y="448"/>
                    <a:pt x="2769" y="548"/>
                    <a:pt x="3036" y="581"/>
                  </a:cubicBezTo>
                  <a:cubicBezTo>
                    <a:pt x="3069" y="581"/>
                    <a:pt x="3069" y="548"/>
                    <a:pt x="3036" y="514"/>
                  </a:cubicBezTo>
                  <a:cubicBezTo>
                    <a:pt x="2802" y="381"/>
                    <a:pt x="2535" y="247"/>
                    <a:pt x="2269" y="181"/>
                  </a:cubicBezTo>
                  <a:cubicBezTo>
                    <a:pt x="2002" y="81"/>
                    <a:pt x="1735" y="14"/>
                    <a:pt x="1435" y="14"/>
                  </a:cubicBezTo>
                  <a:cubicBezTo>
                    <a:pt x="1363" y="5"/>
                    <a:pt x="1292" y="1"/>
                    <a:pt x="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3501573" y="2464765"/>
              <a:ext cx="58538" cy="57239"/>
            </a:xfrm>
            <a:custGeom>
              <a:rect b="b" l="l" r="r" t="t"/>
              <a:pathLst>
                <a:path extrusionOk="0" h="881" w="901">
                  <a:moveTo>
                    <a:pt x="41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34" y="113"/>
                    <a:pt x="67" y="113"/>
                    <a:pt x="67" y="147"/>
                  </a:cubicBezTo>
                  <a:cubicBezTo>
                    <a:pt x="67" y="180"/>
                    <a:pt x="100" y="180"/>
                    <a:pt x="100" y="213"/>
                  </a:cubicBezTo>
                  <a:cubicBezTo>
                    <a:pt x="100" y="280"/>
                    <a:pt x="134" y="313"/>
                    <a:pt x="167" y="380"/>
                  </a:cubicBezTo>
                  <a:cubicBezTo>
                    <a:pt x="234" y="480"/>
                    <a:pt x="267" y="547"/>
                    <a:pt x="367" y="647"/>
                  </a:cubicBezTo>
                  <a:cubicBezTo>
                    <a:pt x="434" y="714"/>
                    <a:pt x="534" y="780"/>
                    <a:pt x="634" y="814"/>
                  </a:cubicBezTo>
                  <a:cubicBezTo>
                    <a:pt x="667" y="847"/>
                    <a:pt x="701" y="847"/>
                    <a:pt x="768" y="881"/>
                  </a:cubicBezTo>
                  <a:lnTo>
                    <a:pt x="901" y="881"/>
                  </a:lnTo>
                  <a:lnTo>
                    <a:pt x="901" y="847"/>
                  </a:lnTo>
                  <a:cubicBezTo>
                    <a:pt x="868" y="814"/>
                    <a:pt x="834" y="780"/>
                    <a:pt x="801" y="747"/>
                  </a:cubicBezTo>
                  <a:lnTo>
                    <a:pt x="701" y="680"/>
                  </a:lnTo>
                  <a:cubicBezTo>
                    <a:pt x="601" y="614"/>
                    <a:pt x="534" y="547"/>
                    <a:pt x="467" y="480"/>
                  </a:cubicBezTo>
                  <a:cubicBezTo>
                    <a:pt x="401" y="414"/>
                    <a:pt x="334" y="347"/>
                    <a:pt x="267" y="280"/>
                  </a:cubicBezTo>
                  <a:lnTo>
                    <a:pt x="167" y="147"/>
                  </a:lnTo>
                  <a:cubicBezTo>
                    <a:pt x="167" y="147"/>
                    <a:pt x="134" y="113"/>
                    <a:pt x="134" y="113"/>
                  </a:cubicBezTo>
                  <a:cubicBezTo>
                    <a:pt x="100" y="80"/>
                    <a:pt x="100" y="47"/>
                    <a:pt x="67" y="13"/>
                  </a:cubicBezTo>
                  <a:cubicBezTo>
                    <a:pt x="58" y="4"/>
                    <a:pt x="49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457891" y="3785395"/>
              <a:ext cx="1016521" cy="682770"/>
            </a:xfrm>
            <a:custGeom>
              <a:rect b="b" l="l" r="r" t="t"/>
              <a:pathLst>
                <a:path extrusionOk="0" h="10509" w="15646">
                  <a:moveTo>
                    <a:pt x="8473" y="1"/>
                  </a:moveTo>
                  <a:cubicBezTo>
                    <a:pt x="7372" y="1"/>
                    <a:pt x="6839" y="1202"/>
                    <a:pt x="6839" y="1202"/>
                  </a:cubicBezTo>
                  <a:cubicBezTo>
                    <a:pt x="6595" y="683"/>
                    <a:pt x="6071" y="359"/>
                    <a:pt x="5498" y="359"/>
                  </a:cubicBezTo>
                  <a:cubicBezTo>
                    <a:pt x="5445" y="359"/>
                    <a:pt x="5391" y="362"/>
                    <a:pt x="5338" y="368"/>
                  </a:cubicBezTo>
                  <a:cubicBezTo>
                    <a:pt x="2702" y="735"/>
                    <a:pt x="1" y="4504"/>
                    <a:pt x="1" y="4504"/>
                  </a:cubicBezTo>
                  <a:lnTo>
                    <a:pt x="3737" y="4504"/>
                  </a:lnTo>
                  <a:cubicBezTo>
                    <a:pt x="4137" y="5972"/>
                    <a:pt x="2102" y="9141"/>
                    <a:pt x="3903" y="9608"/>
                  </a:cubicBezTo>
                  <a:cubicBezTo>
                    <a:pt x="3989" y="9629"/>
                    <a:pt x="4073" y="9639"/>
                    <a:pt x="4157" y="9639"/>
                  </a:cubicBezTo>
                  <a:cubicBezTo>
                    <a:pt x="5119" y="9639"/>
                    <a:pt x="5938" y="8340"/>
                    <a:pt x="5938" y="8340"/>
                  </a:cubicBezTo>
                  <a:lnTo>
                    <a:pt x="5938" y="8340"/>
                  </a:lnTo>
                  <a:cubicBezTo>
                    <a:pt x="5938" y="8340"/>
                    <a:pt x="5471" y="10442"/>
                    <a:pt x="6905" y="10508"/>
                  </a:cubicBezTo>
                  <a:cubicBezTo>
                    <a:pt x="6916" y="10509"/>
                    <a:pt x="6926" y="10509"/>
                    <a:pt x="6937" y="10509"/>
                  </a:cubicBezTo>
                  <a:cubicBezTo>
                    <a:pt x="8348" y="10509"/>
                    <a:pt x="8940" y="8274"/>
                    <a:pt x="8940" y="8273"/>
                  </a:cubicBezTo>
                  <a:lnTo>
                    <a:pt x="8940" y="8273"/>
                  </a:lnTo>
                  <a:cubicBezTo>
                    <a:pt x="8940" y="8274"/>
                    <a:pt x="8781" y="10312"/>
                    <a:pt x="10050" y="10312"/>
                  </a:cubicBezTo>
                  <a:cubicBezTo>
                    <a:pt x="10079" y="10312"/>
                    <a:pt x="10110" y="10310"/>
                    <a:pt x="10141" y="10308"/>
                  </a:cubicBezTo>
                  <a:cubicBezTo>
                    <a:pt x="11509" y="10208"/>
                    <a:pt x="12109" y="7873"/>
                    <a:pt x="12109" y="7873"/>
                  </a:cubicBezTo>
                  <a:cubicBezTo>
                    <a:pt x="12109" y="7873"/>
                    <a:pt x="12109" y="9081"/>
                    <a:pt x="12808" y="9081"/>
                  </a:cubicBezTo>
                  <a:cubicBezTo>
                    <a:pt x="12923" y="9081"/>
                    <a:pt x="13055" y="9049"/>
                    <a:pt x="13210" y="8974"/>
                  </a:cubicBezTo>
                  <a:cubicBezTo>
                    <a:pt x="15645" y="7840"/>
                    <a:pt x="15378" y="1202"/>
                    <a:pt x="13777" y="568"/>
                  </a:cubicBezTo>
                  <a:cubicBezTo>
                    <a:pt x="13642" y="515"/>
                    <a:pt x="13502" y="493"/>
                    <a:pt x="13364" y="493"/>
                  </a:cubicBezTo>
                  <a:cubicBezTo>
                    <a:pt x="12720" y="493"/>
                    <a:pt x="12109" y="968"/>
                    <a:pt x="12109" y="968"/>
                  </a:cubicBezTo>
                  <a:cubicBezTo>
                    <a:pt x="12109" y="968"/>
                    <a:pt x="11742" y="68"/>
                    <a:pt x="10975" y="1"/>
                  </a:cubicBezTo>
                  <a:cubicBezTo>
                    <a:pt x="10375" y="1"/>
                    <a:pt x="9808" y="334"/>
                    <a:pt x="9541" y="901"/>
                  </a:cubicBezTo>
                  <a:cubicBezTo>
                    <a:pt x="9541" y="901"/>
                    <a:pt x="9040" y="1"/>
                    <a:pt x="847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2365970" y="3817879"/>
              <a:ext cx="411845" cy="257996"/>
            </a:xfrm>
            <a:custGeom>
              <a:rect b="b" l="l" r="r" t="t"/>
              <a:pathLst>
                <a:path extrusionOk="0" h="3971" w="6339">
                  <a:moveTo>
                    <a:pt x="4335" y="1"/>
                  </a:moveTo>
                  <a:cubicBezTo>
                    <a:pt x="2958" y="1"/>
                    <a:pt x="1639" y="1821"/>
                    <a:pt x="240" y="1821"/>
                  </a:cubicBezTo>
                  <a:cubicBezTo>
                    <a:pt x="160" y="1821"/>
                    <a:pt x="80" y="1815"/>
                    <a:pt x="0" y="1802"/>
                  </a:cubicBezTo>
                  <a:lnTo>
                    <a:pt x="0" y="3971"/>
                  </a:lnTo>
                  <a:lnTo>
                    <a:pt x="2335" y="3971"/>
                  </a:lnTo>
                  <a:cubicBezTo>
                    <a:pt x="5070" y="3404"/>
                    <a:pt x="6338" y="35"/>
                    <a:pt x="4370" y="1"/>
                  </a:cubicBezTo>
                  <a:cubicBezTo>
                    <a:pt x="4358" y="1"/>
                    <a:pt x="4346" y="1"/>
                    <a:pt x="4335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235901" y="3856926"/>
              <a:ext cx="60747" cy="449527"/>
            </a:xfrm>
            <a:custGeom>
              <a:rect b="b" l="l" r="r" t="t"/>
              <a:pathLst>
                <a:path extrusionOk="0" h="6919" w="935">
                  <a:moveTo>
                    <a:pt x="234" y="1"/>
                  </a:moveTo>
                  <a:cubicBezTo>
                    <a:pt x="501" y="2269"/>
                    <a:pt x="401" y="4571"/>
                    <a:pt x="1" y="6839"/>
                  </a:cubicBezTo>
                  <a:cubicBezTo>
                    <a:pt x="1" y="6894"/>
                    <a:pt x="31" y="6919"/>
                    <a:pt x="64" y="6919"/>
                  </a:cubicBezTo>
                  <a:cubicBezTo>
                    <a:pt x="91" y="6919"/>
                    <a:pt x="119" y="6902"/>
                    <a:pt x="134" y="6872"/>
                  </a:cubicBezTo>
                  <a:cubicBezTo>
                    <a:pt x="868" y="4637"/>
                    <a:pt x="935" y="2236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032416" y="3840164"/>
              <a:ext cx="93037" cy="493382"/>
            </a:xfrm>
            <a:custGeom>
              <a:rect b="b" l="l" r="r" t="t"/>
              <a:pathLst>
                <a:path extrusionOk="0" h="7594" w="1432">
                  <a:moveTo>
                    <a:pt x="714" y="0"/>
                  </a:moveTo>
                  <a:cubicBezTo>
                    <a:pt x="706" y="0"/>
                    <a:pt x="698" y="8"/>
                    <a:pt x="698" y="25"/>
                  </a:cubicBezTo>
                  <a:cubicBezTo>
                    <a:pt x="965" y="2160"/>
                    <a:pt x="698" y="5896"/>
                    <a:pt x="31" y="7530"/>
                  </a:cubicBezTo>
                  <a:cubicBezTo>
                    <a:pt x="0" y="7576"/>
                    <a:pt x="11" y="7594"/>
                    <a:pt x="35" y="7594"/>
                  </a:cubicBezTo>
                  <a:cubicBezTo>
                    <a:pt x="64" y="7594"/>
                    <a:pt x="112" y="7567"/>
                    <a:pt x="131" y="7530"/>
                  </a:cubicBezTo>
                  <a:cubicBezTo>
                    <a:pt x="1231" y="5162"/>
                    <a:pt x="1432" y="2527"/>
                    <a:pt x="731" y="25"/>
                  </a:cubicBezTo>
                  <a:cubicBezTo>
                    <a:pt x="731" y="8"/>
                    <a:pt x="723" y="0"/>
                    <a:pt x="7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831271" y="3866152"/>
              <a:ext cx="103497" cy="475061"/>
            </a:xfrm>
            <a:custGeom>
              <a:rect b="b" l="l" r="r" t="t"/>
              <a:pathLst>
                <a:path extrusionOk="0" h="7312" w="1593">
                  <a:moveTo>
                    <a:pt x="1142" y="0"/>
                  </a:moveTo>
                  <a:cubicBezTo>
                    <a:pt x="1133" y="0"/>
                    <a:pt x="1125" y="9"/>
                    <a:pt x="1125" y="25"/>
                  </a:cubicBezTo>
                  <a:cubicBezTo>
                    <a:pt x="1292" y="2527"/>
                    <a:pt x="1058" y="4962"/>
                    <a:pt x="24" y="7264"/>
                  </a:cubicBezTo>
                  <a:cubicBezTo>
                    <a:pt x="1" y="7288"/>
                    <a:pt x="44" y="7311"/>
                    <a:pt x="71" y="7311"/>
                  </a:cubicBezTo>
                  <a:cubicBezTo>
                    <a:pt x="82" y="7311"/>
                    <a:pt x="91" y="7307"/>
                    <a:pt x="91" y="7297"/>
                  </a:cubicBezTo>
                  <a:cubicBezTo>
                    <a:pt x="792" y="6363"/>
                    <a:pt x="1225" y="5262"/>
                    <a:pt x="1359" y="4095"/>
                  </a:cubicBezTo>
                  <a:cubicBezTo>
                    <a:pt x="1525" y="2861"/>
                    <a:pt x="1592" y="1226"/>
                    <a:pt x="1158" y="25"/>
                  </a:cubicBezTo>
                  <a:cubicBezTo>
                    <a:pt x="1158" y="9"/>
                    <a:pt x="1150" y="0"/>
                    <a:pt x="1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536569" y="3794945"/>
              <a:ext cx="375332" cy="182176"/>
            </a:xfrm>
            <a:custGeom>
              <a:rect b="b" l="l" r="r" t="t"/>
              <a:pathLst>
                <a:path extrusionOk="0" h="2804" w="5777">
                  <a:moveTo>
                    <a:pt x="4439" y="0"/>
                  </a:moveTo>
                  <a:cubicBezTo>
                    <a:pt x="3547" y="0"/>
                    <a:pt x="2150" y="701"/>
                    <a:pt x="24" y="2756"/>
                  </a:cubicBezTo>
                  <a:cubicBezTo>
                    <a:pt x="0" y="2779"/>
                    <a:pt x="10" y="2803"/>
                    <a:pt x="29" y="2803"/>
                  </a:cubicBezTo>
                  <a:cubicBezTo>
                    <a:pt x="38" y="2803"/>
                    <a:pt x="47" y="2799"/>
                    <a:pt x="57" y="2789"/>
                  </a:cubicBezTo>
                  <a:cubicBezTo>
                    <a:pt x="893" y="2076"/>
                    <a:pt x="2926" y="330"/>
                    <a:pt x="4391" y="330"/>
                  </a:cubicBezTo>
                  <a:cubicBezTo>
                    <a:pt x="4913" y="330"/>
                    <a:pt x="5363" y="552"/>
                    <a:pt x="5661" y="1121"/>
                  </a:cubicBezTo>
                  <a:cubicBezTo>
                    <a:pt x="5698" y="1158"/>
                    <a:pt x="5734" y="1185"/>
                    <a:pt x="5754" y="1185"/>
                  </a:cubicBezTo>
                  <a:cubicBezTo>
                    <a:pt x="5771" y="1185"/>
                    <a:pt x="5776" y="1167"/>
                    <a:pt x="5761" y="1121"/>
                  </a:cubicBezTo>
                  <a:cubicBezTo>
                    <a:pt x="5592" y="508"/>
                    <a:pt x="5198" y="0"/>
                    <a:pt x="44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904361" y="3775844"/>
              <a:ext cx="179902" cy="98689"/>
            </a:xfrm>
            <a:custGeom>
              <a:rect b="b" l="l" r="r" t="t"/>
              <a:pathLst>
                <a:path extrusionOk="0" h="1519" w="2769">
                  <a:moveTo>
                    <a:pt x="1460" y="0"/>
                  </a:moveTo>
                  <a:cubicBezTo>
                    <a:pt x="1396" y="0"/>
                    <a:pt x="1332" y="5"/>
                    <a:pt x="1268" y="14"/>
                  </a:cubicBezTo>
                  <a:cubicBezTo>
                    <a:pt x="567" y="181"/>
                    <a:pt x="100" y="748"/>
                    <a:pt x="0" y="1449"/>
                  </a:cubicBezTo>
                  <a:cubicBezTo>
                    <a:pt x="0" y="1490"/>
                    <a:pt x="26" y="1518"/>
                    <a:pt x="53" y="1518"/>
                  </a:cubicBezTo>
                  <a:cubicBezTo>
                    <a:pt x="70" y="1518"/>
                    <a:pt x="87" y="1508"/>
                    <a:pt x="100" y="1482"/>
                  </a:cubicBezTo>
                  <a:cubicBezTo>
                    <a:pt x="234" y="1015"/>
                    <a:pt x="567" y="615"/>
                    <a:pt x="1001" y="348"/>
                  </a:cubicBezTo>
                  <a:cubicBezTo>
                    <a:pt x="1166" y="261"/>
                    <a:pt x="1324" y="223"/>
                    <a:pt x="1474" y="223"/>
                  </a:cubicBezTo>
                  <a:cubicBezTo>
                    <a:pt x="1960" y="223"/>
                    <a:pt x="2363" y="623"/>
                    <a:pt x="2669" y="1082"/>
                  </a:cubicBezTo>
                  <a:cubicBezTo>
                    <a:pt x="2678" y="1091"/>
                    <a:pt x="2689" y="1095"/>
                    <a:pt x="2701" y="1095"/>
                  </a:cubicBezTo>
                  <a:cubicBezTo>
                    <a:pt x="2733" y="1095"/>
                    <a:pt x="2769" y="1064"/>
                    <a:pt x="2769" y="1015"/>
                  </a:cubicBezTo>
                  <a:cubicBezTo>
                    <a:pt x="2618" y="412"/>
                    <a:pt x="2059" y="0"/>
                    <a:pt x="1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075556" y="3776624"/>
              <a:ext cx="177108" cy="74780"/>
            </a:xfrm>
            <a:custGeom>
              <a:rect b="b" l="l" r="r" t="t"/>
              <a:pathLst>
                <a:path extrusionOk="0" h="1151" w="2726">
                  <a:moveTo>
                    <a:pt x="1457" y="0"/>
                  </a:moveTo>
                  <a:cubicBezTo>
                    <a:pt x="821" y="0"/>
                    <a:pt x="258" y="393"/>
                    <a:pt x="34" y="970"/>
                  </a:cubicBezTo>
                  <a:cubicBezTo>
                    <a:pt x="0" y="1070"/>
                    <a:pt x="100" y="1070"/>
                    <a:pt x="100" y="1070"/>
                  </a:cubicBezTo>
                  <a:cubicBezTo>
                    <a:pt x="485" y="685"/>
                    <a:pt x="844" y="247"/>
                    <a:pt x="1363" y="247"/>
                  </a:cubicBezTo>
                  <a:cubicBezTo>
                    <a:pt x="1429" y="247"/>
                    <a:pt x="1497" y="254"/>
                    <a:pt x="1568" y="269"/>
                  </a:cubicBezTo>
                  <a:cubicBezTo>
                    <a:pt x="2035" y="436"/>
                    <a:pt x="2402" y="736"/>
                    <a:pt x="2669" y="1137"/>
                  </a:cubicBezTo>
                  <a:cubicBezTo>
                    <a:pt x="2669" y="1146"/>
                    <a:pt x="2675" y="1150"/>
                    <a:pt x="2682" y="1150"/>
                  </a:cubicBezTo>
                  <a:cubicBezTo>
                    <a:pt x="2699" y="1150"/>
                    <a:pt x="2726" y="1127"/>
                    <a:pt x="2702" y="1103"/>
                  </a:cubicBezTo>
                  <a:cubicBezTo>
                    <a:pt x="2602" y="503"/>
                    <a:pt x="2135" y="36"/>
                    <a:pt x="1535" y="2"/>
                  </a:cubicBezTo>
                  <a:cubicBezTo>
                    <a:pt x="1509" y="1"/>
                    <a:pt x="1483" y="0"/>
                    <a:pt x="1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251104" y="3807809"/>
              <a:ext cx="186399" cy="271899"/>
            </a:xfrm>
            <a:custGeom>
              <a:rect b="b" l="l" r="r" t="t"/>
              <a:pathLst>
                <a:path extrusionOk="0" h="4185" w="2869">
                  <a:moveTo>
                    <a:pt x="1061" y="1"/>
                  </a:moveTo>
                  <a:cubicBezTo>
                    <a:pt x="630" y="1"/>
                    <a:pt x="204" y="229"/>
                    <a:pt x="0" y="657"/>
                  </a:cubicBezTo>
                  <a:cubicBezTo>
                    <a:pt x="267" y="423"/>
                    <a:pt x="634" y="256"/>
                    <a:pt x="1001" y="256"/>
                  </a:cubicBezTo>
                  <a:cubicBezTo>
                    <a:pt x="2402" y="256"/>
                    <a:pt x="2502" y="2958"/>
                    <a:pt x="2769" y="4159"/>
                  </a:cubicBezTo>
                  <a:cubicBezTo>
                    <a:pt x="2786" y="4176"/>
                    <a:pt x="2802" y="4184"/>
                    <a:pt x="2815" y="4184"/>
                  </a:cubicBezTo>
                  <a:cubicBezTo>
                    <a:pt x="2827" y="4184"/>
                    <a:pt x="2836" y="4176"/>
                    <a:pt x="2836" y="4159"/>
                  </a:cubicBezTo>
                  <a:cubicBezTo>
                    <a:pt x="2869" y="3425"/>
                    <a:pt x="2736" y="1124"/>
                    <a:pt x="1868" y="323"/>
                  </a:cubicBezTo>
                  <a:lnTo>
                    <a:pt x="1835" y="290"/>
                  </a:lnTo>
                  <a:cubicBezTo>
                    <a:pt x="1614" y="94"/>
                    <a:pt x="1336" y="1"/>
                    <a:pt x="10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877410" y="1492500"/>
              <a:ext cx="1148670" cy="834540"/>
            </a:xfrm>
            <a:custGeom>
              <a:rect b="b" l="l" r="r" t="t"/>
              <a:pathLst>
                <a:path extrusionOk="0" h="12845" w="17680">
                  <a:moveTo>
                    <a:pt x="8974" y="1"/>
                  </a:moveTo>
                  <a:cubicBezTo>
                    <a:pt x="4203" y="1"/>
                    <a:pt x="301" y="2903"/>
                    <a:pt x="301" y="6439"/>
                  </a:cubicBezTo>
                  <a:cubicBezTo>
                    <a:pt x="301" y="7440"/>
                    <a:pt x="601" y="8407"/>
                    <a:pt x="1168" y="9241"/>
                  </a:cubicBezTo>
                  <a:lnTo>
                    <a:pt x="0" y="11843"/>
                  </a:lnTo>
                  <a:lnTo>
                    <a:pt x="3003" y="11075"/>
                  </a:lnTo>
                  <a:cubicBezTo>
                    <a:pt x="4724" y="12245"/>
                    <a:pt x="6730" y="12845"/>
                    <a:pt x="8805" y="12845"/>
                  </a:cubicBezTo>
                  <a:cubicBezTo>
                    <a:pt x="8861" y="12845"/>
                    <a:pt x="8917" y="12844"/>
                    <a:pt x="8974" y="12843"/>
                  </a:cubicBezTo>
                  <a:cubicBezTo>
                    <a:pt x="13777" y="12843"/>
                    <a:pt x="17680" y="9975"/>
                    <a:pt x="17680" y="6439"/>
                  </a:cubicBezTo>
                  <a:cubicBezTo>
                    <a:pt x="17680" y="2903"/>
                    <a:pt x="13777" y="1"/>
                    <a:pt x="89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3664126" y="1852300"/>
              <a:ext cx="136567" cy="117011"/>
            </a:xfrm>
            <a:custGeom>
              <a:rect b="b" l="l" r="r" t="t"/>
              <a:pathLst>
                <a:path extrusionOk="0" h="1801" w="2102">
                  <a:moveTo>
                    <a:pt x="901" y="0"/>
                  </a:moveTo>
                  <a:cubicBezTo>
                    <a:pt x="400" y="0"/>
                    <a:pt x="0" y="400"/>
                    <a:pt x="0" y="901"/>
                  </a:cubicBezTo>
                  <a:cubicBezTo>
                    <a:pt x="0" y="1442"/>
                    <a:pt x="442" y="1800"/>
                    <a:pt x="904" y="1800"/>
                  </a:cubicBezTo>
                  <a:cubicBezTo>
                    <a:pt x="1125" y="1800"/>
                    <a:pt x="1351" y="1718"/>
                    <a:pt x="1535" y="1535"/>
                  </a:cubicBezTo>
                  <a:cubicBezTo>
                    <a:pt x="2102" y="968"/>
                    <a:pt x="17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3401844" y="1852300"/>
              <a:ext cx="136632" cy="117011"/>
            </a:xfrm>
            <a:custGeom>
              <a:rect b="b" l="l" r="r" t="t"/>
              <a:pathLst>
                <a:path extrusionOk="0" h="1801" w="2103">
                  <a:moveTo>
                    <a:pt x="902" y="0"/>
                  </a:moveTo>
                  <a:cubicBezTo>
                    <a:pt x="401" y="0"/>
                    <a:pt x="1" y="400"/>
                    <a:pt x="1" y="901"/>
                  </a:cubicBezTo>
                  <a:cubicBezTo>
                    <a:pt x="1" y="1442"/>
                    <a:pt x="443" y="1800"/>
                    <a:pt x="905" y="1800"/>
                  </a:cubicBezTo>
                  <a:cubicBezTo>
                    <a:pt x="1126" y="1800"/>
                    <a:pt x="1352" y="1718"/>
                    <a:pt x="1535" y="1535"/>
                  </a:cubicBezTo>
                  <a:cubicBezTo>
                    <a:pt x="2102" y="968"/>
                    <a:pt x="1702" y="0"/>
                    <a:pt x="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3141836" y="1852300"/>
              <a:ext cx="136567" cy="117011"/>
            </a:xfrm>
            <a:custGeom>
              <a:rect b="b" l="l" r="r" t="t"/>
              <a:pathLst>
                <a:path extrusionOk="0" h="1801" w="2102">
                  <a:moveTo>
                    <a:pt x="901" y="0"/>
                  </a:moveTo>
                  <a:cubicBezTo>
                    <a:pt x="400" y="0"/>
                    <a:pt x="0" y="400"/>
                    <a:pt x="0" y="901"/>
                  </a:cubicBezTo>
                  <a:cubicBezTo>
                    <a:pt x="0" y="1442"/>
                    <a:pt x="442" y="1800"/>
                    <a:pt x="904" y="1800"/>
                  </a:cubicBezTo>
                  <a:cubicBezTo>
                    <a:pt x="1125" y="1800"/>
                    <a:pt x="1351" y="1718"/>
                    <a:pt x="1534" y="1535"/>
                  </a:cubicBezTo>
                  <a:cubicBezTo>
                    <a:pt x="2102" y="968"/>
                    <a:pt x="170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0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870375" y="332450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01</a:t>
            </a:r>
            <a:endParaRPr sz="5200"/>
          </a:p>
        </p:txBody>
      </p:sp>
      <p:sp>
        <p:nvSpPr>
          <p:cNvPr id="147" name="Google Shape;147;p28"/>
          <p:cNvSpPr txBox="1"/>
          <p:nvPr>
            <p:ph idx="2" type="title"/>
          </p:nvPr>
        </p:nvSpPr>
        <p:spPr>
          <a:xfrm>
            <a:off x="870375" y="1007510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</a:t>
            </a:r>
            <a:endParaRPr sz="5200"/>
          </a:p>
        </p:txBody>
      </p:sp>
      <p:sp>
        <p:nvSpPr>
          <p:cNvPr id="148" name="Google Shape;148;p28"/>
          <p:cNvSpPr txBox="1"/>
          <p:nvPr>
            <p:ph idx="3" type="title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9" name="Google Shape;149;p28"/>
          <p:cNvSpPr txBox="1"/>
          <p:nvPr>
            <p:ph idx="4" type="title"/>
          </p:nvPr>
        </p:nvSpPr>
        <p:spPr>
          <a:xfrm>
            <a:off x="870375" y="1682569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03</a:t>
            </a:r>
            <a:endParaRPr sz="5200"/>
          </a:p>
        </p:txBody>
      </p:sp>
      <p:sp>
        <p:nvSpPr>
          <p:cNvPr id="150" name="Google Shape;150;p28"/>
          <p:cNvSpPr txBox="1"/>
          <p:nvPr>
            <p:ph idx="5" type="title"/>
          </p:nvPr>
        </p:nvSpPr>
        <p:spPr>
          <a:xfrm>
            <a:off x="870375" y="2357629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04</a:t>
            </a:r>
            <a:endParaRPr sz="5200"/>
          </a:p>
        </p:txBody>
      </p:sp>
      <p:sp>
        <p:nvSpPr>
          <p:cNvPr id="151" name="Google Shape;151;p28"/>
          <p:cNvSpPr txBox="1"/>
          <p:nvPr>
            <p:ph idx="6" type="subTitle"/>
          </p:nvPr>
        </p:nvSpPr>
        <p:spPr>
          <a:xfrm>
            <a:off x="2028700" y="3580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INTRODUCTION AND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MOTIVATION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8"/>
          <p:cNvGrpSpPr/>
          <p:nvPr/>
        </p:nvGrpSpPr>
        <p:grpSpPr>
          <a:xfrm>
            <a:off x="5906438" y="3366683"/>
            <a:ext cx="1735955" cy="1263088"/>
            <a:chOff x="6039677" y="1598990"/>
            <a:chExt cx="751430" cy="546673"/>
          </a:xfrm>
        </p:grpSpPr>
        <p:sp>
          <p:nvSpPr>
            <p:cNvPr id="154" name="Google Shape;154;p28"/>
            <p:cNvSpPr/>
            <p:nvPr/>
          </p:nvSpPr>
          <p:spPr>
            <a:xfrm>
              <a:off x="6039677" y="1598990"/>
              <a:ext cx="751430" cy="546673"/>
            </a:xfrm>
            <a:custGeom>
              <a:rect b="b" l="l" r="r" t="t"/>
              <a:pathLst>
                <a:path extrusionOk="0" h="11278" w="15503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6186986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6357901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6528816" y="1833274"/>
              <a:ext cx="89912" cy="77120"/>
            </a:xfrm>
            <a:custGeom>
              <a:rect b="b" l="l" r="r" t="t"/>
              <a:pathLst>
                <a:path extrusionOk="0" h="1591" w="1855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8"/>
          <p:cNvGrpSpPr/>
          <p:nvPr/>
        </p:nvGrpSpPr>
        <p:grpSpPr>
          <a:xfrm>
            <a:off x="7642390" y="2500471"/>
            <a:ext cx="1087064" cy="789408"/>
            <a:chOff x="7357941" y="3473851"/>
            <a:chExt cx="389140" cy="282567"/>
          </a:xfrm>
        </p:grpSpPr>
        <p:sp>
          <p:nvSpPr>
            <p:cNvPr id="159" name="Google Shape;159;p28"/>
            <p:cNvSpPr/>
            <p:nvPr/>
          </p:nvSpPr>
          <p:spPr>
            <a:xfrm>
              <a:off x="7357941" y="3473851"/>
              <a:ext cx="389140" cy="282567"/>
            </a:xfrm>
            <a:custGeom>
              <a:rect b="b" l="l" r="r" t="t"/>
              <a:pathLst>
                <a:path extrusionOk="0" h="11279" w="15533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7624467" y="3595689"/>
              <a:ext cx="46472" cy="39282"/>
            </a:xfrm>
            <a:custGeom>
              <a:rect b="b" l="l" r="r" t="t"/>
              <a:pathLst>
                <a:path extrusionOk="0" h="1568" w="1855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7536126" y="3595689"/>
              <a:ext cx="39633" cy="39633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447785" y="3595689"/>
              <a:ext cx="39633" cy="39633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8"/>
          <p:cNvSpPr txBox="1"/>
          <p:nvPr>
            <p:ph idx="2" type="title"/>
          </p:nvPr>
        </p:nvSpPr>
        <p:spPr>
          <a:xfrm>
            <a:off x="870375" y="3032684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05</a:t>
            </a:r>
            <a:endParaRPr sz="5200"/>
          </a:p>
        </p:txBody>
      </p:sp>
      <p:sp>
        <p:nvSpPr>
          <p:cNvPr id="164" name="Google Shape;164;p28"/>
          <p:cNvSpPr txBox="1"/>
          <p:nvPr>
            <p:ph idx="4" type="title"/>
          </p:nvPr>
        </p:nvSpPr>
        <p:spPr>
          <a:xfrm>
            <a:off x="870375" y="3707744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06</a:t>
            </a:r>
            <a:endParaRPr sz="5200"/>
          </a:p>
        </p:txBody>
      </p:sp>
      <p:sp>
        <p:nvSpPr>
          <p:cNvPr id="165" name="Google Shape;165;p28"/>
          <p:cNvSpPr txBox="1"/>
          <p:nvPr>
            <p:ph idx="6" type="subTitle"/>
          </p:nvPr>
        </p:nvSpPr>
        <p:spPr>
          <a:xfrm>
            <a:off x="2028700" y="10438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CURRENT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SYSTEMS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p28"/>
          <p:cNvSpPr txBox="1"/>
          <p:nvPr>
            <p:ph idx="6" type="subTitle"/>
          </p:nvPr>
        </p:nvSpPr>
        <p:spPr>
          <a:xfrm>
            <a:off x="2028700" y="1719275"/>
            <a:ext cx="36051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HARDWARE AND SOFTWARE ENVIRONMENTS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7" name="Google Shape;167;p28"/>
          <p:cNvSpPr txBox="1"/>
          <p:nvPr>
            <p:ph idx="6" type="subTitle"/>
          </p:nvPr>
        </p:nvSpPr>
        <p:spPr>
          <a:xfrm>
            <a:off x="2028700" y="2394138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GA</a:t>
            </a: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NTT</a:t>
            </a: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 CHART AND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FLOW CHART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8" name="Google Shape;168;p28"/>
          <p:cNvSpPr txBox="1"/>
          <p:nvPr>
            <p:ph idx="6" type="subTitle"/>
          </p:nvPr>
        </p:nvSpPr>
        <p:spPr>
          <a:xfrm>
            <a:off x="2028700" y="3080475"/>
            <a:ext cx="42501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IMPLEMENTATION SNAPSHOTS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OR </a:t>
            </a: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DEMONSTRATION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28"/>
          <p:cNvSpPr txBox="1"/>
          <p:nvPr>
            <p:ph idx="6" type="subTitle"/>
          </p:nvPr>
        </p:nvSpPr>
        <p:spPr>
          <a:xfrm>
            <a:off x="2028700" y="374441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LIMITATIONS AND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FUTURE SCOPE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0" name="Google Shape;170;p28"/>
          <p:cNvSpPr txBox="1"/>
          <p:nvPr>
            <p:ph idx="4" type="title"/>
          </p:nvPr>
        </p:nvSpPr>
        <p:spPr>
          <a:xfrm>
            <a:off x="870375" y="4393544"/>
            <a:ext cx="8055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07</a:t>
            </a:r>
            <a:endParaRPr sz="5200"/>
          </a:p>
        </p:txBody>
      </p:sp>
      <p:sp>
        <p:nvSpPr>
          <p:cNvPr id="171" name="Google Shape;171;p28"/>
          <p:cNvSpPr txBox="1"/>
          <p:nvPr>
            <p:ph idx="6" type="subTitle"/>
          </p:nvPr>
        </p:nvSpPr>
        <p:spPr>
          <a:xfrm>
            <a:off x="2028700" y="4274563"/>
            <a:ext cx="27009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Medium"/>
                <a:ea typeface="Roboto Medium"/>
                <a:cs typeface="Roboto Medium"/>
                <a:sym typeface="Roboto Medium"/>
              </a:rPr>
              <a:t>CONCLUSION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down is a web application which helps us to track people by finding and registering lost people.</a:t>
            </a:r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500070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9"/>
          <p:cNvGrpSpPr/>
          <p:nvPr/>
        </p:nvGrpSpPr>
        <p:grpSpPr>
          <a:xfrm>
            <a:off x="0" y="1651637"/>
            <a:ext cx="5255775" cy="3079828"/>
            <a:chOff x="0" y="1651637"/>
            <a:chExt cx="5255775" cy="3079828"/>
          </a:xfrm>
        </p:grpSpPr>
        <p:cxnSp>
          <p:nvCxnSpPr>
            <p:cNvPr id="181" name="Google Shape;181;p29"/>
            <p:cNvCxnSpPr/>
            <p:nvPr/>
          </p:nvCxnSpPr>
          <p:spPr>
            <a:xfrm>
              <a:off x="0" y="4625268"/>
              <a:ext cx="5255775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2" name="Google Shape;182;p29"/>
            <p:cNvGrpSpPr/>
            <p:nvPr/>
          </p:nvGrpSpPr>
          <p:grpSpPr>
            <a:xfrm>
              <a:off x="785119" y="1651637"/>
              <a:ext cx="3196774" cy="3079828"/>
              <a:chOff x="4374713" y="1278013"/>
              <a:chExt cx="3464962" cy="3338205"/>
            </a:xfrm>
          </p:grpSpPr>
          <p:grpSp>
            <p:nvGrpSpPr>
              <p:cNvPr id="183" name="Google Shape;183;p29"/>
              <p:cNvGrpSpPr/>
              <p:nvPr/>
            </p:nvGrpSpPr>
            <p:grpSpPr>
              <a:xfrm>
                <a:off x="6094195" y="1916130"/>
                <a:ext cx="1745480" cy="2700089"/>
                <a:chOff x="6094195" y="1916130"/>
                <a:chExt cx="1745480" cy="2700089"/>
              </a:xfrm>
            </p:grpSpPr>
            <p:sp>
              <p:nvSpPr>
                <p:cNvPr id="184" name="Google Shape;184;p29"/>
                <p:cNvSpPr/>
                <p:nvPr/>
              </p:nvSpPr>
              <p:spPr>
                <a:xfrm>
                  <a:off x="7139027" y="1983901"/>
                  <a:ext cx="166023" cy="9169"/>
                </a:xfrm>
                <a:custGeom>
                  <a:rect b="b" l="l" r="r" t="t"/>
                  <a:pathLst>
                    <a:path extrusionOk="0" h="366" w="6627">
                      <a:moveTo>
                        <a:pt x="3325" y="1"/>
                      </a:moveTo>
                      <a:cubicBezTo>
                        <a:pt x="2219" y="1"/>
                        <a:pt x="1110" y="61"/>
                        <a:pt x="0" y="183"/>
                      </a:cubicBezTo>
                      <a:cubicBezTo>
                        <a:pt x="1110" y="305"/>
                        <a:pt x="2219" y="365"/>
                        <a:pt x="3325" y="365"/>
                      </a:cubicBezTo>
                      <a:cubicBezTo>
                        <a:pt x="4430" y="365"/>
                        <a:pt x="5532" y="305"/>
                        <a:pt x="6626" y="183"/>
                      </a:cubicBezTo>
                      <a:cubicBezTo>
                        <a:pt x="5532" y="61"/>
                        <a:pt x="4430" y="1"/>
                        <a:pt x="3325" y="1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7139027" y="2032656"/>
                  <a:ext cx="166023" cy="8568"/>
                </a:xfrm>
                <a:custGeom>
                  <a:rect b="b" l="l" r="r" t="t"/>
                  <a:pathLst>
                    <a:path extrusionOk="0" h="342" w="6627">
                      <a:moveTo>
                        <a:pt x="3313" y="0"/>
                      </a:moveTo>
                      <a:cubicBezTo>
                        <a:pt x="2219" y="0"/>
                        <a:pt x="1094" y="61"/>
                        <a:pt x="0" y="182"/>
                      </a:cubicBezTo>
                      <a:cubicBezTo>
                        <a:pt x="1110" y="289"/>
                        <a:pt x="2219" y="342"/>
                        <a:pt x="3325" y="342"/>
                      </a:cubicBezTo>
                      <a:cubicBezTo>
                        <a:pt x="4430" y="342"/>
                        <a:pt x="5532" y="289"/>
                        <a:pt x="6626" y="182"/>
                      </a:cubicBezTo>
                      <a:cubicBezTo>
                        <a:pt x="5532" y="61"/>
                        <a:pt x="4407" y="0"/>
                        <a:pt x="3313" y="0"/>
                      </a:cubicBez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6670665" y="3524476"/>
                  <a:ext cx="200295" cy="962542"/>
                </a:xfrm>
                <a:custGeom>
                  <a:rect b="b" l="l" r="r" t="t"/>
                  <a:pathLst>
                    <a:path extrusionOk="0" h="38421" w="7995">
                      <a:moveTo>
                        <a:pt x="5107" y="1"/>
                      </a:moveTo>
                      <a:lnTo>
                        <a:pt x="4439" y="5411"/>
                      </a:lnTo>
                      <a:lnTo>
                        <a:pt x="1" y="38421"/>
                      </a:lnTo>
                      <a:lnTo>
                        <a:pt x="973" y="38421"/>
                      </a:lnTo>
                      <a:lnTo>
                        <a:pt x="7083" y="5411"/>
                      </a:lnTo>
                      <a:lnTo>
                        <a:pt x="7995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6781855" y="3524476"/>
                  <a:ext cx="89112" cy="135584"/>
                </a:xfrm>
                <a:custGeom>
                  <a:rect b="b" l="l" r="r" t="t"/>
                  <a:pathLst>
                    <a:path extrusionOk="0" h="5412" w="3557">
                      <a:moveTo>
                        <a:pt x="669" y="1"/>
                      </a:moveTo>
                      <a:lnTo>
                        <a:pt x="1" y="5411"/>
                      </a:lnTo>
                      <a:lnTo>
                        <a:pt x="2645" y="5411"/>
                      </a:lnTo>
                      <a:lnTo>
                        <a:pt x="3557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7142816" y="3530226"/>
                  <a:ext cx="200295" cy="962542"/>
                </a:xfrm>
                <a:custGeom>
                  <a:rect b="b" l="l" r="r" t="t"/>
                  <a:pathLst>
                    <a:path extrusionOk="0" h="38421" w="7995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7022" y="38421"/>
                      </a:lnTo>
                      <a:lnTo>
                        <a:pt x="7994" y="3842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7142816" y="3530226"/>
                  <a:ext cx="89112" cy="135584"/>
                </a:xfrm>
                <a:custGeom>
                  <a:rect b="b" l="l" r="r" t="t"/>
                  <a:pathLst>
                    <a:path extrusionOk="0" h="5412" w="3557">
                      <a:moveTo>
                        <a:pt x="0" y="1"/>
                      </a:moveTo>
                      <a:lnTo>
                        <a:pt x="912" y="5411"/>
                      </a:lnTo>
                      <a:lnTo>
                        <a:pt x="3557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7602033" y="3530226"/>
                  <a:ext cx="200295" cy="962542"/>
                </a:xfrm>
                <a:custGeom>
                  <a:rect b="b" l="l" r="r" t="t"/>
                  <a:pathLst>
                    <a:path extrusionOk="0" h="38421" w="7995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7021" y="38421"/>
                      </a:lnTo>
                      <a:lnTo>
                        <a:pt x="7994" y="3842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7602033" y="3530226"/>
                  <a:ext cx="89112" cy="135584"/>
                </a:xfrm>
                <a:custGeom>
                  <a:rect b="b" l="l" r="r" t="t"/>
                  <a:pathLst>
                    <a:path extrusionOk="0" h="5412" w="3557">
                      <a:moveTo>
                        <a:pt x="0" y="1"/>
                      </a:moveTo>
                      <a:lnTo>
                        <a:pt x="882" y="5411"/>
                      </a:lnTo>
                      <a:lnTo>
                        <a:pt x="3556" y="5411"/>
                      </a:lnTo>
                      <a:lnTo>
                        <a:pt x="2888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6717933" y="2655237"/>
                  <a:ext cx="1121676" cy="938943"/>
                </a:xfrm>
                <a:custGeom>
                  <a:rect b="b" l="l" r="r" t="t"/>
                  <a:pathLst>
                    <a:path extrusionOk="0" h="37479" w="44773">
                      <a:moveTo>
                        <a:pt x="22402" y="0"/>
                      </a:moveTo>
                      <a:lnTo>
                        <a:pt x="16748" y="32767"/>
                      </a:lnTo>
                      <a:lnTo>
                        <a:pt x="0" y="32767"/>
                      </a:lnTo>
                      <a:lnTo>
                        <a:pt x="0" y="37478"/>
                      </a:lnTo>
                      <a:lnTo>
                        <a:pt x="44773" y="37478"/>
                      </a:lnTo>
                      <a:lnTo>
                        <a:pt x="43040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7738388" y="2655237"/>
                  <a:ext cx="101287" cy="938943"/>
                </a:xfrm>
                <a:custGeom>
                  <a:rect b="b" l="l" r="r" t="t"/>
                  <a:pathLst>
                    <a:path extrusionOk="0" h="37479" w="4043">
                      <a:moveTo>
                        <a:pt x="0" y="0"/>
                      </a:moveTo>
                      <a:lnTo>
                        <a:pt x="1581" y="37478"/>
                      </a:lnTo>
                      <a:lnTo>
                        <a:pt x="4043" y="37478"/>
                      </a:lnTo>
                      <a:lnTo>
                        <a:pt x="231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6691986" y="3903719"/>
                  <a:ext cx="645778" cy="681628"/>
                </a:xfrm>
                <a:custGeom>
                  <a:rect b="b" l="l" r="r" t="t"/>
                  <a:pathLst>
                    <a:path extrusionOk="0" h="27208" w="25777">
                      <a:moveTo>
                        <a:pt x="18147" y="1"/>
                      </a:moveTo>
                      <a:lnTo>
                        <a:pt x="3101" y="3709"/>
                      </a:lnTo>
                      <a:lnTo>
                        <a:pt x="9484" y="17509"/>
                      </a:lnTo>
                      <a:cubicBezTo>
                        <a:pt x="9484" y="17509"/>
                        <a:pt x="6597" y="19454"/>
                        <a:pt x="4135" y="21308"/>
                      </a:cubicBezTo>
                      <a:cubicBezTo>
                        <a:pt x="3040" y="22068"/>
                        <a:pt x="2007" y="22919"/>
                        <a:pt x="1004" y="23801"/>
                      </a:cubicBezTo>
                      <a:cubicBezTo>
                        <a:pt x="244" y="24713"/>
                        <a:pt x="1" y="27114"/>
                        <a:pt x="882" y="27205"/>
                      </a:cubicBezTo>
                      <a:cubicBezTo>
                        <a:pt x="893" y="27206"/>
                        <a:pt x="906" y="27207"/>
                        <a:pt x="923" y="27207"/>
                      </a:cubicBezTo>
                      <a:cubicBezTo>
                        <a:pt x="2279" y="27207"/>
                        <a:pt x="24935" y="22515"/>
                        <a:pt x="25685" y="21795"/>
                      </a:cubicBezTo>
                      <a:cubicBezTo>
                        <a:pt x="25776" y="21703"/>
                        <a:pt x="25381" y="19606"/>
                        <a:pt x="24804" y="16719"/>
                      </a:cubicBezTo>
                      <a:lnTo>
                        <a:pt x="24804" y="16658"/>
                      </a:lnTo>
                      <a:cubicBezTo>
                        <a:pt x="24439" y="14834"/>
                        <a:pt x="18147" y="1"/>
                        <a:pt x="1814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6691986" y="4170269"/>
                  <a:ext cx="645778" cy="415095"/>
                </a:xfrm>
                <a:custGeom>
                  <a:rect b="b" l="l" r="r" t="t"/>
                  <a:pathLst>
                    <a:path extrusionOk="0" h="16569" w="25777">
                      <a:moveTo>
                        <a:pt x="22554" y="0"/>
                      </a:moveTo>
                      <a:cubicBezTo>
                        <a:pt x="20062" y="578"/>
                        <a:pt x="11186" y="2706"/>
                        <a:pt x="7964" y="3587"/>
                      </a:cubicBezTo>
                      <a:lnTo>
                        <a:pt x="9484" y="6870"/>
                      </a:lnTo>
                      <a:cubicBezTo>
                        <a:pt x="9484" y="6870"/>
                        <a:pt x="6597" y="8815"/>
                        <a:pt x="4135" y="10669"/>
                      </a:cubicBezTo>
                      <a:cubicBezTo>
                        <a:pt x="3040" y="11429"/>
                        <a:pt x="2007" y="12280"/>
                        <a:pt x="1004" y="13162"/>
                      </a:cubicBezTo>
                      <a:cubicBezTo>
                        <a:pt x="244" y="14074"/>
                        <a:pt x="1" y="16475"/>
                        <a:pt x="882" y="16566"/>
                      </a:cubicBezTo>
                      <a:cubicBezTo>
                        <a:pt x="893" y="16567"/>
                        <a:pt x="906" y="16568"/>
                        <a:pt x="923" y="16568"/>
                      </a:cubicBezTo>
                      <a:cubicBezTo>
                        <a:pt x="2279" y="16568"/>
                        <a:pt x="24935" y="11876"/>
                        <a:pt x="25685" y="11156"/>
                      </a:cubicBezTo>
                      <a:cubicBezTo>
                        <a:pt x="25776" y="11064"/>
                        <a:pt x="25381" y="8967"/>
                        <a:pt x="24804" y="6080"/>
                      </a:cubicBezTo>
                      <a:lnTo>
                        <a:pt x="24804" y="6019"/>
                      </a:lnTo>
                      <a:cubicBezTo>
                        <a:pt x="24652" y="5350"/>
                        <a:pt x="23709" y="2858"/>
                        <a:pt x="22554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6689706" y="4254025"/>
                  <a:ext cx="652618" cy="334351"/>
                </a:xfrm>
                <a:custGeom>
                  <a:rect b="b" l="l" r="r" t="t"/>
                  <a:pathLst>
                    <a:path extrusionOk="0" h="13346" w="26050">
                      <a:moveTo>
                        <a:pt x="24469" y="1"/>
                      </a:moveTo>
                      <a:lnTo>
                        <a:pt x="9514" y="3162"/>
                      </a:lnTo>
                      <a:cubicBezTo>
                        <a:pt x="9514" y="3162"/>
                        <a:pt x="1733" y="8937"/>
                        <a:pt x="973" y="9849"/>
                      </a:cubicBezTo>
                      <a:cubicBezTo>
                        <a:pt x="244" y="10761"/>
                        <a:pt x="1" y="13253"/>
                        <a:pt x="882" y="13345"/>
                      </a:cubicBezTo>
                      <a:cubicBezTo>
                        <a:pt x="890" y="13345"/>
                        <a:pt x="900" y="13346"/>
                        <a:pt x="912" y="13346"/>
                      </a:cubicBezTo>
                      <a:cubicBezTo>
                        <a:pt x="2163" y="13346"/>
                        <a:pt x="24993" y="8566"/>
                        <a:pt x="25746" y="7843"/>
                      </a:cubicBezTo>
                      <a:cubicBezTo>
                        <a:pt x="26050" y="7539"/>
                        <a:pt x="25624" y="3892"/>
                        <a:pt x="24469" y="1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6712981" y="4442131"/>
                  <a:ext cx="591264" cy="122832"/>
                </a:xfrm>
                <a:custGeom>
                  <a:rect b="b" l="l" r="r" t="t"/>
                  <a:pathLst>
                    <a:path extrusionOk="0" h="4903" w="23601">
                      <a:moveTo>
                        <a:pt x="23571" y="1"/>
                      </a:moveTo>
                      <a:cubicBezTo>
                        <a:pt x="19650" y="609"/>
                        <a:pt x="3965" y="3922"/>
                        <a:pt x="75" y="4834"/>
                      </a:cubicBezTo>
                      <a:cubicBezTo>
                        <a:pt x="1" y="4858"/>
                        <a:pt x="27" y="4903"/>
                        <a:pt x="55" y="4903"/>
                      </a:cubicBezTo>
                      <a:cubicBezTo>
                        <a:pt x="62" y="4903"/>
                        <a:pt x="69" y="4900"/>
                        <a:pt x="75" y="4894"/>
                      </a:cubicBezTo>
                      <a:cubicBezTo>
                        <a:pt x="3996" y="4195"/>
                        <a:pt x="19741" y="1004"/>
                        <a:pt x="23571" y="31"/>
                      </a:cubicBezTo>
                      <a:cubicBezTo>
                        <a:pt x="23601" y="31"/>
                        <a:pt x="23601" y="1"/>
                        <a:pt x="235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6896077" y="4345272"/>
                  <a:ext cx="122632" cy="29111"/>
                </a:xfrm>
                <a:custGeom>
                  <a:rect b="b" l="l" r="r" t="t"/>
                  <a:pathLst>
                    <a:path extrusionOk="0" h="1162" w="4895">
                      <a:moveTo>
                        <a:pt x="1611" y="0"/>
                      </a:moveTo>
                      <a:cubicBezTo>
                        <a:pt x="1100" y="0"/>
                        <a:pt x="593" y="57"/>
                        <a:pt x="122" y="158"/>
                      </a:cubicBezTo>
                      <a:cubicBezTo>
                        <a:pt x="1" y="158"/>
                        <a:pt x="1" y="371"/>
                        <a:pt x="153" y="371"/>
                      </a:cubicBezTo>
                      <a:cubicBezTo>
                        <a:pt x="1703" y="462"/>
                        <a:pt x="3253" y="705"/>
                        <a:pt x="4773" y="1161"/>
                      </a:cubicBezTo>
                      <a:cubicBezTo>
                        <a:pt x="4834" y="1161"/>
                        <a:pt x="4895" y="1101"/>
                        <a:pt x="4834" y="1040"/>
                      </a:cubicBezTo>
                      <a:cubicBezTo>
                        <a:pt x="3987" y="299"/>
                        <a:pt x="2786" y="0"/>
                        <a:pt x="16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6868668" y="4363211"/>
                  <a:ext cx="122356" cy="28886"/>
                </a:xfrm>
                <a:custGeom>
                  <a:rect b="b" l="l" r="r" t="t"/>
                  <a:pathLst>
                    <a:path extrusionOk="0" h="1153" w="4884">
                      <a:moveTo>
                        <a:pt x="1613" y="0"/>
                      </a:moveTo>
                      <a:cubicBezTo>
                        <a:pt x="1101" y="0"/>
                        <a:pt x="595" y="61"/>
                        <a:pt x="122" y="172"/>
                      </a:cubicBezTo>
                      <a:cubicBezTo>
                        <a:pt x="1" y="172"/>
                        <a:pt x="1" y="354"/>
                        <a:pt x="122" y="354"/>
                      </a:cubicBezTo>
                      <a:cubicBezTo>
                        <a:pt x="1703" y="445"/>
                        <a:pt x="3253" y="719"/>
                        <a:pt x="4773" y="1144"/>
                      </a:cubicBezTo>
                      <a:cubicBezTo>
                        <a:pt x="4784" y="1150"/>
                        <a:pt x="4795" y="1153"/>
                        <a:pt x="4805" y="1153"/>
                      </a:cubicBezTo>
                      <a:cubicBezTo>
                        <a:pt x="4852" y="1153"/>
                        <a:pt x="4883" y="1103"/>
                        <a:pt x="4834" y="1053"/>
                      </a:cubicBezTo>
                      <a:cubicBezTo>
                        <a:pt x="3967" y="314"/>
                        <a:pt x="2778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6840482" y="4381224"/>
                  <a:ext cx="122532" cy="29111"/>
                </a:xfrm>
                <a:custGeom>
                  <a:rect b="b" l="l" r="r" t="t"/>
                  <a:pathLst>
                    <a:path extrusionOk="0" h="1162" w="4891">
                      <a:moveTo>
                        <a:pt x="1574" y="0"/>
                      </a:moveTo>
                      <a:cubicBezTo>
                        <a:pt x="1078" y="0"/>
                        <a:pt x="586" y="54"/>
                        <a:pt x="123" y="152"/>
                      </a:cubicBezTo>
                      <a:cubicBezTo>
                        <a:pt x="1" y="182"/>
                        <a:pt x="31" y="365"/>
                        <a:pt x="153" y="365"/>
                      </a:cubicBezTo>
                      <a:cubicBezTo>
                        <a:pt x="1734" y="456"/>
                        <a:pt x="3284" y="729"/>
                        <a:pt x="4773" y="1155"/>
                      </a:cubicBezTo>
                      <a:cubicBezTo>
                        <a:pt x="4786" y="1159"/>
                        <a:pt x="4797" y="1161"/>
                        <a:pt x="4808" y="1161"/>
                      </a:cubicBezTo>
                      <a:cubicBezTo>
                        <a:pt x="4872" y="1161"/>
                        <a:pt x="4890" y="1090"/>
                        <a:pt x="4864" y="1064"/>
                      </a:cubicBezTo>
                      <a:cubicBezTo>
                        <a:pt x="3983" y="312"/>
                        <a:pt x="2769" y="0"/>
                        <a:pt x="15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6813073" y="4399364"/>
                  <a:ext cx="122632" cy="29086"/>
                </a:xfrm>
                <a:custGeom>
                  <a:rect b="b" l="l" r="r" t="t"/>
                  <a:pathLst>
                    <a:path extrusionOk="0" h="1161" w="4895">
                      <a:moveTo>
                        <a:pt x="1600" y="0"/>
                      </a:moveTo>
                      <a:cubicBezTo>
                        <a:pt x="1092" y="0"/>
                        <a:pt x="589" y="57"/>
                        <a:pt x="122" y="157"/>
                      </a:cubicBezTo>
                      <a:cubicBezTo>
                        <a:pt x="1" y="157"/>
                        <a:pt x="1" y="370"/>
                        <a:pt x="153" y="370"/>
                      </a:cubicBezTo>
                      <a:cubicBezTo>
                        <a:pt x="1703" y="461"/>
                        <a:pt x="3253" y="735"/>
                        <a:pt x="4773" y="1160"/>
                      </a:cubicBezTo>
                      <a:cubicBezTo>
                        <a:pt x="4834" y="1160"/>
                        <a:pt x="4894" y="1100"/>
                        <a:pt x="4834" y="1069"/>
                      </a:cubicBezTo>
                      <a:cubicBezTo>
                        <a:pt x="3984" y="305"/>
                        <a:pt x="2778" y="0"/>
                        <a:pt x="16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6500097" y="2959431"/>
                  <a:ext cx="1159755" cy="1392017"/>
                </a:xfrm>
                <a:custGeom>
                  <a:rect b="b" l="l" r="r" t="t"/>
                  <a:pathLst>
                    <a:path extrusionOk="0" h="55564" w="46293">
                      <a:moveTo>
                        <a:pt x="25532" y="0"/>
                      </a:moveTo>
                      <a:cubicBezTo>
                        <a:pt x="25532" y="0"/>
                        <a:pt x="25745" y="3496"/>
                        <a:pt x="25077" y="4013"/>
                      </a:cubicBezTo>
                      <a:cubicBezTo>
                        <a:pt x="24651" y="4377"/>
                        <a:pt x="4833" y="6019"/>
                        <a:pt x="2675" y="12706"/>
                      </a:cubicBezTo>
                      <a:cubicBezTo>
                        <a:pt x="0" y="20913"/>
                        <a:pt x="16505" y="55564"/>
                        <a:pt x="16505" y="55564"/>
                      </a:cubicBezTo>
                      <a:lnTo>
                        <a:pt x="32493" y="51794"/>
                      </a:lnTo>
                      <a:cubicBezTo>
                        <a:pt x="32493" y="51794"/>
                        <a:pt x="18754" y="20305"/>
                        <a:pt x="19940" y="18724"/>
                      </a:cubicBezTo>
                      <a:cubicBezTo>
                        <a:pt x="20517" y="17934"/>
                        <a:pt x="35411" y="17721"/>
                        <a:pt x="40153" y="13709"/>
                      </a:cubicBezTo>
                      <a:cubicBezTo>
                        <a:pt x="46293" y="8481"/>
                        <a:pt x="42159" y="517"/>
                        <a:pt x="42159" y="517"/>
                      </a:cubicBezTo>
                      <a:lnTo>
                        <a:pt x="25532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6912087" y="4196150"/>
                  <a:ext cx="362485" cy="96753"/>
                </a:xfrm>
                <a:custGeom>
                  <a:rect b="b" l="l" r="r" t="t"/>
                  <a:pathLst>
                    <a:path extrusionOk="0" h="3862" w="14469">
                      <a:moveTo>
                        <a:pt x="14408" y="1"/>
                      </a:moveTo>
                      <a:cubicBezTo>
                        <a:pt x="14256" y="1"/>
                        <a:pt x="12158" y="487"/>
                        <a:pt x="11186" y="700"/>
                      </a:cubicBezTo>
                      <a:cubicBezTo>
                        <a:pt x="9301" y="1125"/>
                        <a:pt x="7417" y="1612"/>
                        <a:pt x="5563" y="2068"/>
                      </a:cubicBezTo>
                      <a:cubicBezTo>
                        <a:pt x="4620" y="2311"/>
                        <a:pt x="486" y="3527"/>
                        <a:pt x="61" y="3739"/>
                      </a:cubicBezTo>
                      <a:cubicBezTo>
                        <a:pt x="0" y="3770"/>
                        <a:pt x="61" y="3861"/>
                        <a:pt x="91" y="3861"/>
                      </a:cubicBezTo>
                      <a:cubicBezTo>
                        <a:pt x="638" y="3831"/>
                        <a:pt x="7022" y="2281"/>
                        <a:pt x="8876" y="1764"/>
                      </a:cubicBezTo>
                      <a:cubicBezTo>
                        <a:pt x="10730" y="1247"/>
                        <a:pt x="12584" y="761"/>
                        <a:pt x="14408" y="153"/>
                      </a:cubicBezTo>
                      <a:cubicBezTo>
                        <a:pt x="14469" y="122"/>
                        <a:pt x="14469" y="1"/>
                        <a:pt x="14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6918926" y="3000445"/>
                  <a:ext cx="629018" cy="1183029"/>
                </a:xfrm>
                <a:custGeom>
                  <a:rect b="b" l="l" r="r" t="t"/>
                  <a:pathLst>
                    <a:path extrusionOk="0" h="47222" w="25108">
                      <a:moveTo>
                        <a:pt x="24415" y="0"/>
                      </a:moveTo>
                      <a:cubicBezTo>
                        <a:pt x="24398" y="0"/>
                        <a:pt x="24378" y="18"/>
                        <a:pt x="24378" y="35"/>
                      </a:cubicBezTo>
                      <a:cubicBezTo>
                        <a:pt x="24469" y="461"/>
                        <a:pt x="24560" y="917"/>
                        <a:pt x="24591" y="1373"/>
                      </a:cubicBezTo>
                      <a:cubicBezTo>
                        <a:pt x="24804" y="3196"/>
                        <a:pt x="24682" y="5081"/>
                        <a:pt x="24165" y="6844"/>
                      </a:cubicBezTo>
                      <a:cubicBezTo>
                        <a:pt x="23618" y="8637"/>
                        <a:pt x="22463" y="10157"/>
                        <a:pt x="20883" y="11130"/>
                      </a:cubicBezTo>
                      <a:cubicBezTo>
                        <a:pt x="19302" y="12133"/>
                        <a:pt x="17417" y="12619"/>
                        <a:pt x="15563" y="12984"/>
                      </a:cubicBezTo>
                      <a:cubicBezTo>
                        <a:pt x="13344" y="13409"/>
                        <a:pt x="11065" y="13744"/>
                        <a:pt x="8846" y="14108"/>
                      </a:cubicBezTo>
                      <a:cubicBezTo>
                        <a:pt x="6414" y="14534"/>
                        <a:pt x="4013" y="14929"/>
                        <a:pt x="1612" y="15324"/>
                      </a:cubicBezTo>
                      <a:cubicBezTo>
                        <a:pt x="1186" y="15355"/>
                        <a:pt x="730" y="15476"/>
                        <a:pt x="365" y="15719"/>
                      </a:cubicBezTo>
                      <a:cubicBezTo>
                        <a:pt x="1" y="15993"/>
                        <a:pt x="62" y="16479"/>
                        <a:pt x="122" y="16905"/>
                      </a:cubicBezTo>
                      <a:cubicBezTo>
                        <a:pt x="365" y="17999"/>
                        <a:pt x="669" y="19124"/>
                        <a:pt x="1065" y="20187"/>
                      </a:cubicBezTo>
                      <a:cubicBezTo>
                        <a:pt x="2524" y="24412"/>
                        <a:pt x="10153" y="43288"/>
                        <a:pt x="12372" y="47209"/>
                      </a:cubicBezTo>
                      <a:cubicBezTo>
                        <a:pt x="12381" y="47218"/>
                        <a:pt x="12392" y="47222"/>
                        <a:pt x="12403" y="47222"/>
                      </a:cubicBezTo>
                      <a:cubicBezTo>
                        <a:pt x="12430" y="47222"/>
                        <a:pt x="12454" y="47200"/>
                        <a:pt x="12433" y="47179"/>
                      </a:cubicBezTo>
                      <a:cubicBezTo>
                        <a:pt x="12189" y="46692"/>
                        <a:pt x="2098" y="22953"/>
                        <a:pt x="791" y="18485"/>
                      </a:cubicBezTo>
                      <a:cubicBezTo>
                        <a:pt x="639" y="17938"/>
                        <a:pt x="487" y="17361"/>
                        <a:pt x="365" y="16814"/>
                      </a:cubicBezTo>
                      <a:cubicBezTo>
                        <a:pt x="244" y="16510"/>
                        <a:pt x="305" y="16206"/>
                        <a:pt x="457" y="15962"/>
                      </a:cubicBezTo>
                      <a:cubicBezTo>
                        <a:pt x="639" y="15810"/>
                        <a:pt x="852" y="15719"/>
                        <a:pt x="1095" y="15689"/>
                      </a:cubicBezTo>
                      <a:cubicBezTo>
                        <a:pt x="2250" y="15446"/>
                        <a:pt x="3435" y="15294"/>
                        <a:pt x="4560" y="15111"/>
                      </a:cubicBezTo>
                      <a:lnTo>
                        <a:pt x="11794" y="13896"/>
                      </a:lnTo>
                      <a:cubicBezTo>
                        <a:pt x="13831" y="13622"/>
                        <a:pt x="15837" y="13227"/>
                        <a:pt x="17843" y="12741"/>
                      </a:cubicBezTo>
                      <a:cubicBezTo>
                        <a:pt x="19576" y="12224"/>
                        <a:pt x="21278" y="11434"/>
                        <a:pt x="22524" y="10127"/>
                      </a:cubicBezTo>
                      <a:cubicBezTo>
                        <a:pt x="25108" y="7391"/>
                        <a:pt x="25047" y="3439"/>
                        <a:pt x="24439" y="35"/>
                      </a:cubicBezTo>
                      <a:cubicBezTo>
                        <a:pt x="24439" y="9"/>
                        <a:pt x="24428" y="0"/>
                        <a:pt x="244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6097226" y="4023302"/>
                  <a:ext cx="674714" cy="591239"/>
                </a:xfrm>
                <a:custGeom>
                  <a:rect b="b" l="l" r="r" t="t"/>
                  <a:pathLst>
                    <a:path extrusionOk="0" h="23600" w="26932">
                      <a:moveTo>
                        <a:pt x="12098" y="0"/>
                      </a:moveTo>
                      <a:lnTo>
                        <a:pt x="11156" y="15654"/>
                      </a:lnTo>
                      <a:cubicBezTo>
                        <a:pt x="11156" y="15654"/>
                        <a:pt x="7964" y="16991"/>
                        <a:pt x="5168" y="18298"/>
                      </a:cubicBezTo>
                      <a:cubicBezTo>
                        <a:pt x="3952" y="18845"/>
                        <a:pt x="2767" y="19453"/>
                        <a:pt x="1612" y="20152"/>
                      </a:cubicBezTo>
                      <a:cubicBezTo>
                        <a:pt x="730" y="20851"/>
                        <a:pt x="1" y="23192"/>
                        <a:pt x="821" y="23465"/>
                      </a:cubicBezTo>
                      <a:cubicBezTo>
                        <a:pt x="1103" y="23552"/>
                        <a:pt x="4284" y="23600"/>
                        <a:pt x="8306" y="23600"/>
                      </a:cubicBezTo>
                      <a:cubicBezTo>
                        <a:pt x="15590" y="23600"/>
                        <a:pt x="25634" y="23442"/>
                        <a:pt x="26202" y="23070"/>
                      </a:cubicBezTo>
                      <a:cubicBezTo>
                        <a:pt x="26323" y="23009"/>
                        <a:pt x="26354" y="20882"/>
                        <a:pt x="26354" y="17933"/>
                      </a:cubicBezTo>
                      <a:lnTo>
                        <a:pt x="26354" y="17873"/>
                      </a:lnTo>
                      <a:cubicBezTo>
                        <a:pt x="26354" y="16019"/>
                        <a:pt x="26931" y="122"/>
                        <a:pt x="26931" y="122"/>
                      </a:cubicBezTo>
                      <a:lnTo>
                        <a:pt x="12098" y="0"/>
                      </a:ln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6097226" y="4305060"/>
                  <a:ext cx="664042" cy="309499"/>
                </a:xfrm>
                <a:custGeom>
                  <a:rect b="b" l="l" r="r" t="t"/>
                  <a:pathLst>
                    <a:path extrusionOk="0" h="12354" w="26506">
                      <a:moveTo>
                        <a:pt x="11399" y="0"/>
                      </a:moveTo>
                      <a:lnTo>
                        <a:pt x="11156" y="4408"/>
                      </a:lnTo>
                      <a:cubicBezTo>
                        <a:pt x="11156" y="4408"/>
                        <a:pt x="7934" y="5745"/>
                        <a:pt x="5138" y="7083"/>
                      </a:cubicBezTo>
                      <a:cubicBezTo>
                        <a:pt x="3922" y="7630"/>
                        <a:pt x="2736" y="8238"/>
                        <a:pt x="1581" y="8906"/>
                      </a:cubicBezTo>
                      <a:cubicBezTo>
                        <a:pt x="730" y="9605"/>
                        <a:pt x="1" y="11946"/>
                        <a:pt x="821" y="12219"/>
                      </a:cubicBezTo>
                      <a:cubicBezTo>
                        <a:pt x="1103" y="12306"/>
                        <a:pt x="4284" y="12354"/>
                        <a:pt x="8306" y="12354"/>
                      </a:cubicBezTo>
                      <a:cubicBezTo>
                        <a:pt x="15590" y="12354"/>
                        <a:pt x="25634" y="12196"/>
                        <a:pt x="26202" y="11824"/>
                      </a:cubicBezTo>
                      <a:cubicBezTo>
                        <a:pt x="26323" y="11763"/>
                        <a:pt x="26354" y="9636"/>
                        <a:pt x="26354" y="6687"/>
                      </a:cubicBezTo>
                      <a:lnTo>
                        <a:pt x="26354" y="6627"/>
                      </a:lnTo>
                      <a:lnTo>
                        <a:pt x="26354" y="6262"/>
                      </a:lnTo>
                      <a:lnTo>
                        <a:pt x="26354" y="5958"/>
                      </a:lnTo>
                      <a:lnTo>
                        <a:pt x="26354" y="5532"/>
                      </a:lnTo>
                      <a:cubicBezTo>
                        <a:pt x="26384" y="4317"/>
                        <a:pt x="26445" y="2310"/>
                        <a:pt x="26506" y="92"/>
                      </a:cubicBezTo>
                      <a:lnTo>
                        <a:pt x="1139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6094195" y="4403297"/>
                  <a:ext cx="675466" cy="212921"/>
                </a:xfrm>
                <a:custGeom>
                  <a:rect b="b" l="l" r="r" t="t"/>
                  <a:pathLst>
                    <a:path extrusionOk="0" h="8499" w="26962">
                      <a:moveTo>
                        <a:pt x="26627" y="0"/>
                      </a:moveTo>
                      <a:lnTo>
                        <a:pt x="11307" y="122"/>
                      </a:lnTo>
                      <a:cubicBezTo>
                        <a:pt x="11307" y="122"/>
                        <a:pt x="2553" y="4225"/>
                        <a:pt x="1611" y="4985"/>
                      </a:cubicBezTo>
                      <a:cubicBezTo>
                        <a:pt x="699" y="5715"/>
                        <a:pt x="0" y="8116"/>
                        <a:pt x="821" y="8359"/>
                      </a:cubicBezTo>
                      <a:cubicBezTo>
                        <a:pt x="1108" y="8452"/>
                        <a:pt x="4001" y="8499"/>
                        <a:pt x="7742" y="8499"/>
                      </a:cubicBezTo>
                      <a:cubicBezTo>
                        <a:pt x="15089" y="8499"/>
                        <a:pt x="25708" y="8316"/>
                        <a:pt x="26292" y="7934"/>
                      </a:cubicBezTo>
                      <a:cubicBezTo>
                        <a:pt x="26627" y="7721"/>
                        <a:pt x="26961" y="4043"/>
                        <a:pt x="26627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6343208" y="4416200"/>
                  <a:ext cx="115617" cy="47474"/>
                </a:xfrm>
                <a:custGeom>
                  <a:rect b="b" l="l" r="r" t="t"/>
                  <a:pathLst>
                    <a:path extrusionOk="0" h="1895" w="4615">
                      <a:moveTo>
                        <a:pt x="277" y="1"/>
                      </a:moveTo>
                      <a:cubicBezTo>
                        <a:pt x="236" y="1"/>
                        <a:pt x="194" y="1"/>
                        <a:pt x="153" y="2"/>
                      </a:cubicBezTo>
                      <a:cubicBezTo>
                        <a:pt x="31" y="2"/>
                        <a:pt x="1" y="154"/>
                        <a:pt x="122" y="185"/>
                      </a:cubicBezTo>
                      <a:cubicBezTo>
                        <a:pt x="1642" y="610"/>
                        <a:pt x="3101" y="1188"/>
                        <a:pt x="4499" y="1887"/>
                      </a:cubicBezTo>
                      <a:cubicBezTo>
                        <a:pt x="4511" y="1892"/>
                        <a:pt x="4522" y="1895"/>
                        <a:pt x="4533" y="1895"/>
                      </a:cubicBezTo>
                      <a:cubicBezTo>
                        <a:pt x="4580" y="1895"/>
                        <a:pt x="4615" y="1850"/>
                        <a:pt x="4590" y="1826"/>
                      </a:cubicBezTo>
                      <a:cubicBezTo>
                        <a:pt x="3614" y="553"/>
                        <a:pt x="1830" y="1"/>
                        <a:pt x="27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6312742" y="4428401"/>
                  <a:ext cx="115492" cy="47474"/>
                </a:xfrm>
                <a:custGeom>
                  <a:rect b="b" l="l" r="r" t="t"/>
                  <a:pathLst>
                    <a:path extrusionOk="0" h="1895" w="4610">
                      <a:moveTo>
                        <a:pt x="249" y="0"/>
                      </a:moveTo>
                      <a:cubicBezTo>
                        <a:pt x="207" y="0"/>
                        <a:pt x="165" y="1"/>
                        <a:pt x="122" y="1"/>
                      </a:cubicBezTo>
                      <a:cubicBezTo>
                        <a:pt x="1" y="1"/>
                        <a:pt x="1" y="153"/>
                        <a:pt x="92" y="184"/>
                      </a:cubicBezTo>
                      <a:cubicBezTo>
                        <a:pt x="1612" y="609"/>
                        <a:pt x="3101" y="1187"/>
                        <a:pt x="4499" y="1886"/>
                      </a:cubicBezTo>
                      <a:cubicBezTo>
                        <a:pt x="4505" y="1892"/>
                        <a:pt x="4513" y="1894"/>
                        <a:pt x="4522" y="1894"/>
                      </a:cubicBezTo>
                      <a:cubicBezTo>
                        <a:pt x="4559" y="1894"/>
                        <a:pt x="4609" y="1850"/>
                        <a:pt x="4560" y="1825"/>
                      </a:cubicBezTo>
                      <a:cubicBezTo>
                        <a:pt x="3613" y="552"/>
                        <a:pt x="1830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6282276" y="4440578"/>
                  <a:ext cx="114866" cy="47474"/>
                </a:xfrm>
                <a:custGeom>
                  <a:rect b="b" l="l" r="r" t="t"/>
                  <a:pathLst>
                    <a:path extrusionOk="0" h="1895" w="4585">
                      <a:moveTo>
                        <a:pt x="247" y="1"/>
                      </a:moveTo>
                      <a:cubicBezTo>
                        <a:pt x="206" y="1"/>
                        <a:pt x="164" y="1"/>
                        <a:pt x="123" y="2"/>
                      </a:cubicBezTo>
                      <a:cubicBezTo>
                        <a:pt x="1" y="2"/>
                        <a:pt x="1" y="154"/>
                        <a:pt x="92" y="184"/>
                      </a:cubicBezTo>
                      <a:cubicBezTo>
                        <a:pt x="1612" y="610"/>
                        <a:pt x="3101" y="1187"/>
                        <a:pt x="4499" y="1886"/>
                      </a:cubicBezTo>
                      <a:cubicBezTo>
                        <a:pt x="4505" y="1892"/>
                        <a:pt x="4512" y="1895"/>
                        <a:pt x="4519" y="1895"/>
                      </a:cubicBezTo>
                      <a:cubicBezTo>
                        <a:pt x="4550" y="1895"/>
                        <a:pt x="4585" y="1850"/>
                        <a:pt x="4560" y="1826"/>
                      </a:cubicBezTo>
                      <a:cubicBezTo>
                        <a:pt x="3584" y="553"/>
                        <a:pt x="1800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6250307" y="4452754"/>
                  <a:ext cx="116394" cy="47474"/>
                </a:xfrm>
                <a:custGeom>
                  <a:rect b="b" l="l" r="r" t="t"/>
                  <a:pathLst>
                    <a:path extrusionOk="0" h="1895" w="4646">
                      <a:moveTo>
                        <a:pt x="307" y="1"/>
                      </a:moveTo>
                      <a:cubicBezTo>
                        <a:pt x="266" y="1"/>
                        <a:pt x="224" y="1"/>
                        <a:pt x="183" y="2"/>
                      </a:cubicBezTo>
                      <a:cubicBezTo>
                        <a:pt x="31" y="2"/>
                        <a:pt x="0" y="185"/>
                        <a:pt x="152" y="215"/>
                      </a:cubicBezTo>
                      <a:cubicBezTo>
                        <a:pt x="1672" y="610"/>
                        <a:pt x="3131" y="1188"/>
                        <a:pt x="4529" y="1887"/>
                      </a:cubicBezTo>
                      <a:cubicBezTo>
                        <a:pt x="4541" y="1892"/>
                        <a:pt x="4552" y="1895"/>
                        <a:pt x="4563" y="1895"/>
                      </a:cubicBezTo>
                      <a:cubicBezTo>
                        <a:pt x="4610" y="1895"/>
                        <a:pt x="4645" y="1850"/>
                        <a:pt x="4620" y="1826"/>
                      </a:cubicBezTo>
                      <a:cubicBezTo>
                        <a:pt x="3644" y="553"/>
                        <a:pt x="1860" y="1"/>
                        <a:pt x="30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6356161" y="2954095"/>
                  <a:ext cx="1353186" cy="1466649"/>
                </a:xfrm>
                <a:custGeom>
                  <a:rect b="b" l="l" r="r" t="t"/>
                  <a:pathLst>
                    <a:path extrusionOk="0" h="58543" w="54014">
                      <a:moveTo>
                        <a:pt x="31490" y="1"/>
                      </a:moveTo>
                      <a:lnTo>
                        <a:pt x="31490" y="1"/>
                      </a:lnTo>
                      <a:cubicBezTo>
                        <a:pt x="31916" y="2007"/>
                        <a:pt x="32493" y="3952"/>
                        <a:pt x="33223" y="5837"/>
                      </a:cubicBezTo>
                      <a:cubicBezTo>
                        <a:pt x="33223" y="5837"/>
                        <a:pt x="10882" y="9970"/>
                        <a:pt x="4651" y="16809"/>
                      </a:cubicBezTo>
                      <a:cubicBezTo>
                        <a:pt x="426" y="21460"/>
                        <a:pt x="0" y="58543"/>
                        <a:pt x="0" y="58543"/>
                      </a:cubicBezTo>
                      <a:lnTo>
                        <a:pt x="16718" y="58543"/>
                      </a:lnTo>
                      <a:cubicBezTo>
                        <a:pt x="16718" y="58543"/>
                        <a:pt x="16505" y="27539"/>
                        <a:pt x="17812" y="25867"/>
                      </a:cubicBezTo>
                      <a:cubicBezTo>
                        <a:pt x="19575" y="23648"/>
                        <a:pt x="44044" y="23679"/>
                        <a:pt x="49302" y="16384"/>
                      </a:cubicBezTo>
                      <a:cubicBezTo>
                        <a:pt x="54013" y="9818"/>
                        <a:pt x="50032" y="548"/>
                        <a:pt x="50032" y="548"/>
                      </a:cubicBezTo>
                      <a:lnTo>
                        <a:pt x="31490" y="1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7103976" y="3069093"/>
                  <a:ext cx="155927" cy="72677"/>
                </a:xfrm>
                <a:custGeom>
                  <a:rect b="b" l="l" r="r" t="t"/>
                  <a:pathLst>
                    <a:path extrusionOk="0" h="2901" w="6224">
                      <a:moveTo>
                        <a:pt x="122" y="0"/>
                      </a:moveTo>
                      <a:cubicBezTo>
                        <a:pt x="31" y="0"/>
                        <a:pt x="1" y="92"/>
                        <a:pt x="62" y="152"/>
                      </a:cubicBezTo>
                      <a:cubicBezTo>
                        <a:pt x="548" y="396"/>
                        <a:pt x="1065" y="608"/>
                        <a:pt x="1581" y="821"/>
                      </a:cubicBezTo>
                      <a:lnTo>
                        <a:pt x="3071" y="1459"/>
                      </a:lnTo>
                      <a:cubicBezTo>
                        <a:pt x="4104" y="1915"/>
                        <a:pt x="5168" y="2371"/>
                        <a:pt x="6171" y="2888"/>
                      </a:cubicBezTo>
                      <a:cubicBezTo>
                        <a:pt x="6180" y="2897"/>
                        <a:pt x="6189" y="2901"/>
                        <a:pt x="6196" y="2901"/>
                      </a:cubicBezTo>
                      <a:cubicBezTo>
                        <a:pt x="6214" y="2901"/>
                        <a:pt x="6223" y="2879"/>
                        <a:pt x="6202" y="2858"/>
                      </a:cubicBezTo>
                      <a:cubicBezTo>
                        <a:pt x="5229" y="2250"/>
                        <a:pt x="4256" y="1703"/>
                        <a:pt x="3253" y="1186"/>
                      </a:cubicBezTo>
                      <a:cubicBezTo>
                        <a:pt x="2736" y="943"/>
                        <a:pt x="2220" y="699"/>
                        <a:pt x="1673" y="517"/>
                      </a:cubicBezTo>
                      <a:cubicBezTo>
                        <a:pt x="1186" y="304"/>
                        <a:pt x="670" y="122"/>
                        <a:pt x="12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7131235" y="2953543"/>
                  <a:ext cx="69496" cy="146081"/>
                </a:xfrm>
                <a:custGeom>
                  <a:rect b="b" l="l" r="r" t="t"/>
                  <a:pathLst>
                    <a:path extrusionOk="0" h="5831" w="2774">
                      <a:moveTo>
                        <a:pt x="80" y="0"/>
                      </a:moveTo>
                      <a:cubicBezTo>
                        <a:pt x="42" y="0"/>
                        <a:pt x="1" y="40"/>
                        <a:pt x="38" y="114"/>
                      </a:cubicBezTo>
                      <a:cubicBezTo>
                        <a:pt x="129" y="1056"/>
                        <a:pt x="311" y="1968"/>
                        <a:pt x="585" y="2849"/>
                      </a:cubicBezTo>
                      <a:cubicBezTo>
                        <a:pt x="676" y="3214"/>
                        <a:pt x="767" y="3579"/>
                        <a:pt x="889" y="3913"/>
                      </a:cubicBezTo>
                      <a:cubicBezTo>
                        <a:pt x="980" y="4217"/>
                        <a:pt x="1162" y="4491"/>
                        <a:pt x="1405" y="4673"/>
                      </a:cubicBezTo>
                      <a:cubicBezTo>
                        <a:pt x="1527" y="4795"/>
                        <a:pt x="1709" y="4856"/>
                        <a:pt x="1892" y="4856"/>
                      </a:cubicBezTo>
                      <a:cubicBezTo>
                        <a:pt x="1892" y="4916"/>
                        <a:pt x="1861" y="4947"/>
                        <a:pt x="1892" y="5038"/>
                      </a:cubicBezTo>
                      <a:cubicBezTo>
                        <a:pt x="1892" y="5129"/>
                        <a:pt x="1922" y="5190"/>
                        <a:pt x="1952" y="5281"/>
                      </a:cubicBezTo>
                      <a:cubicBezTo>
                        <a:pt x="1983" y="5372"/>
                        <a:pt x="2013" y="5463"/>
                        <a:pt x="2013" y="5555"/>
                      </a:cubicBezTo>
                      <a:cubicBezTo>
                        <a:pt x="2044" y="5585"/>
                        <a:pt x="2074" y="5646"/>
                        <a:pt x="2074" y="5676"/>
                      </a:cubicBezTo>
                      <a:cubicBezTo>
                        <a:pt x="2104" y="5737"/>
                        <a:pt x="2135" y="5767"/>
                        <a:pt x="2165" y="5798"/>
                      </a:cubicBezTo>
                      <a:cubicBezTo>
                        <a:pt x="2177" y="5821"/>
                        <a:pt x="2202" y="5831"/>
                        <a:pt x="2226" y="5831"/>
                      </a:cubicBezTo>
                      <a:cubicBezTo>
                        <a:pt x="2266" y="5831"/>
                        <a:pt x="2306" y="5805"/>
                        <a:pt x="2287" y="5767"/>
                      </a:cubicBezTo>
                      <a:lnTo>
                        <a:pt x="2287" y="5615"/>
                      </a:lnTo>
                      <a:cubicBezTo>
                        <a:pt x="2287" y="5555"/>
                        <a:pt x="2287" y="5524"/>
                        <a:pt x="2287" y="5463"/>
                      </a:cubicBezTo>
                      <a:cubicBezTo>
                        <a:pt x="2256" y="5372"/>
                        <a:pt x="2226" y="5311"/>
                        <a:pt x="2196" y="5220"/>
                      </a:cubicBezTo>
                      <a:cubicBezTo>
                        <a:pt x="2165" y="5129"/>
                        <a:pt x="2135" y="5038"/>
                        <a:pt x="2104" y="4947"/>
                      </a:cubicBezTo>
                      <a:cubicBezTo>
                        <a:pt x="2074" y="4916"/>
                        <a:pt x="2074" y="4886"/>
                        <a:pt x="2044" y="4856"/>
                      </a:cubicBezTo>
                      <a:cubicBezTo>
                        <a:pt x="2378" y="4856"/>
                        <a:pt x="2621" y="4643"/>
                        <a:pt x="2712" y="4339"/>
                      </a:cubicBezTo>
                      <a:cubicBezTo>
                        <a:pt x="2773" y="4004"/>
                        <a:pt x="2743" y="3701"/>
                        <a:pt x="2621" y="3397"/>
                      </a:cubicBezTo>
                      <a:cubicBezTo>
                        <a:pt x="2530" y="2971"/>
                        <a:pt x="2439" y="2576"/>
                        <a:pt x="2317" y="2150"/>
                      </a:cubicBezTo>
                      <a:cubicBezTo>
                        <a:pt x="2226" y="1755"/>
                        <a:pt x="2104" y="1360"/>
                        <a:pt x="1983" y="935"/>
                      </a:cubicBezTo>
                      <a:cubicBezTo>
                        <a:pt x="1922" y="722"/>
                        <a:pt x="1861" y="509"/>
                        <a:pt x="1800" y="296"/>
                      </a:cubicBezTo>
                      <a:cubicBezTo>
                        <a:pt x="1770" y="235"/>
                        <a:pt x="1770" y="114"/>
                        <a:pt x="1679" y="83"/>
                      </a:cubicBezTo>
                      <a:cubicBezTo>
                        <a:pt x="1679" y="68"/>
                        <a:pt x="1671" y="61"/>
                        <a:pt x="1664" y="61"/>
                      </a:cubicBezTo>
                      <a:cubicBezTo>
                        <a:pt x="1656" y="61"/>
                        <a:pt x="1648" y="68"/>
                        <a:pt x="1648" y="83"/>
                      </a:cubicBezTo>
                      <a:cubicBezTo>
                        <a:pt x="1618" y="83"/>
                        <a:pt x="1618" y="114"/>
                        <a:pt x="1618" y="144"/>
                      </a:cubicBezTo>
                      <a:lnTo>
                        <a:pt x="1679" y="144"/>
                      </a:lnTo>
                      <a:cubicBezTo>
                        <a:pt x="1709" y="266"/>
                        <a:pt x="1740" y="691"/>
                        <a:pt x="1740" y="722"/>
                      </a:cubicBezTo>
                      <a:cubicBezTo>
                        <a:pt x="1800" y="965"/>
                        <a:pt x="1831" y="1178"/>
                        <a:pt x="1861" y="1390"/>
                      </a:cubicBezTo>
                      <a:cubicBezTo>
                        <a:pt x="1952" y="1846"/>
                        <a:pt x="2044" y="2272"/>
                        <a:pt x="2135" y="2728"/>
                      </a:cubicBezTo>
                      <a:cubicBezTo>
                        <a:pt x="2196" y="3093"/>
                        <a:pt x="2317" y="3518"/>
                        <a:pt x="2348" y="3852"/>
                      </a:cubicBezTo>
                      <a:cubicBezTo>
                        <a:pt x="2376" y="4162"/>
                        <a:pt x="2274" y="4497"/>
                        <a:pt x="1921" y="4497"/>
                      </a:cubicBezTo>
                      <a:cubicBezTo>
                        <a:pt x="1893" y="4497"/>
                        <a:pt x="1863" y="4495"/>
                        <a:pt x="1831" y="4491"/>
                      </a:cubicBezTo>
                      <a:cubicBezTo>
                        <a:pt x="1466" y="4400"/>
                        <a:pt x="1284" y="4035"/>
                        <a:pt x="1162" y="3731"/>
                      </a:cubicBezTo>
                      <a:cubicBezTo>
                        <a:pt x="1010" y="3336"/>
                        <a:pt x="889" y="2971"/>
                        <a:pt x="797" y="2576"/>
                      </a:cubicBezTo>
                      <a:cubicBezTo>
                        <a:pt x="524" y="1755"/>
                        <a:pt x="341" y="904"/>
                        <a:pt x="129" y="53"/>
                      </a:cubicBezTo>
                      <a:cubicBezTo>
                        <a:pt x="129" y="17"/>
                        <a:pt x="105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7408609" y="3006082"/>
                  <a:ext cx="155351" cy="157756"/>
                </a:xfrm>
                <a:custGeom>
                  <a:rect b="b" l="l" r="r" t="t"/>
                  <a:pathLst>
                    <a:path extrusionOk="0" h="6297" w="6201">
                      <a:moveTo>
                        <a:pt x="61" y="0"/>
                      </a:moveTo>
                      <a:cubicBezTo>
                        <a:pt x="46" y="0"/>
                        <a:pt x="31" y="8"/>
                        <a:pt x="31" y="23"/>
                      </a:cubicBezTo>
                      <a:cubicBezTo>
                        <a:pt x="0" y="813"/>
                        <a:pt x="91" y="1604"/>
                        <a:pt x="274" y="2363"/>
                      </a:cubicBezTo>
                      <a:cubicBezTo>
                        <a:pt x="395" y="3002"/>
                        <a:pt x="669" y="3610"/>
                        <a:pt x="1064" y="4126"/>
                      </a:cubicBezTo>
                      <a:cubicBezTo>
                        <a:pt x="1490" y="4613"/>
                        <a:pt x="1976" y="5008"/>
                        <a:pt x="2553" y="5342"/>
                      </a:cubicBezTo>
                      <a:cubicBezTo>
                        <a:pt x="3101" y="5677"/>
                        <a:pt x="3708" y="5920"/>
                        <a:pt x="4316" y="6102"/>
                      </a:cubicBezTo>
                      <a:cubicBezTo>
                        <a:pt x="4620" y="6163"/>
                        <a:pt x="4955" y="6224"/>
                        <a:pt x="5259" y="6254"/>
                      </a:cubicBezTo>
                      <a:cubicBezTo>
                        <a:pt x="5395" y="6281"/>
                        <a:pt x="5532" y="6296"/>
                        <a:pt x="5666" y="6296"/>
                      </a:cubicBezTo>
                      <a:cubicBezTo>
                        <a:pt x="5830" y="6296"/>
                        <a:pt x="5989" y="6274"/>
                        <a:pt x="6140" y="6224"/>
                      </a:cubicBezTo>
                      <a:cubicBezTo>
                        <a:pt x="6201" y="6193"/>
                        <a:pt x="6201" y="6102"/>
                        <a:pt x="6140" y="6072"/>
                      </a:cubicBezTo>
                      <a:cubicBezTo>
                        <a:pt x="5988" y="5980"/>
                        <a:pt x="5836" y="5950"/>
                        <a:pt x="5654" y="5950"/>
                      </a:cubicBezTo>
                      <a:cubicBezTo>
                        <a:pt x="5471" y="5920"/>
                        <a:pt x="5259" y="5889"/>
                        <a:pt x="5076" y="5859"/>
                      </a:cubicBezTo>
                      <a:cubicBezTo>
                        <a:pt x="4711" y="5768"/>
                        <a:pt x="4347" y="5646"/>
                        <a:pt x="3982" y="5525"/>
                      </a:cubicBezTo>
                      <a:cubicBezTo>
                        <a:pt x="3253" y="5251"/>
                        <a:pt x="2584" y="4886"/>
                        <a:pt x="1976" y="4430"/>
                      </a:cubicBezTo>
                      <a:cubicBezTo>
                        <a:pt x="1672" y="4187"/>
                        <a:pt x="1398" y="3914"/>
                        <a:pt x="1155" y="3579"/>
                      </a:cubicBezTo>
                      <a:cubicBezTo>
                        <a:pt x="942" y="3245"/>
                        <a:pt x="760" y="2880"/>
                        <a:pt x="638" y="2485"/>
                      </a:cubicBezTo>
                      <a:cubicBezTo>
                        <a:pt x="517" y="2090"/>
                        <a:pt x="426" y="1695"/>
                        <a:pt x="304" y="1269"/>
                      </a:cubicBezTo>
                      <a:cubicBezTo>
                        <a:pt x="213" y="874"/>
                        <a:pt x="183" y="448"/>
                        <a:pt x="91" y="23"/>
                      </a:cubicBezTo>
                      <a:cubicBezTo>
                        <a:pt x="91" y="8"/>
                        <a:pt x="7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6704939" y="2993329"/>
                  <a:ext cx="897831" cy="1340735"/>
                </a:xfrm>
                <a:custGeom>
                  <a:rect b="b" l="l" r="r" t="t"/>
                  <a:pathLst>
                    <a:path extrusionOk="0" h="53517" w="35838">
                      <a:moveTo>
                        <a:pt x="35157" y="0"/>
                      </a:moveTo>
                      <a:cubicBezTo>
                        <a:pt x="35146" y="0"/>
                        <a:pt x="35138" y="15"/>
                        <a:pt x="35138" y="46"/>
                      </a:cubicBezTo>
                      <a:cubicBezTo>
                        <a:pt x="35199" y="684"/>
                        <a:pt x="35290" y="1322"/>
                        <a:pt x="35351" y="1961"/>
                      </a:cubicBezTo>
                      <a:cubicBezTo>
                        <a:pt x="35807" y="6550"/>
                        <a:pt x="35685" y="12021"/>
                        <a:pt x="31916" y="15304"/>
                      </a:cubicBezTo>
                      <a:cubicBezTo>
                        <a:pt x="30153" y="16824"/>
                        <a:pt x="27904" y="17645"/>
                        <a:pt x="25715" y="18313"/>
                      </a:cubicBezTo>
                      <a:cubicBezTo>
                        <a:pt x="23344" y="18982"/>
                        <a:pt x="20913" y="19529"/>
                        <a:pt x="18451" y="19924"/>
                      </a:cubicBezTo>
                      <a:cubicBezTo>
                        <a:pt x="15958" y="20350"/>
                        <a:pt x="13496" y="20654"/>
                        <a:pt x="11034" y="21019"/>
                      </a:cubicBezTo>
                      <a:cubicBezTo>
                        <a:pt x="9818" y="21171"/>
                        <a:pt x="8572" y="21353"/>
                        <a:pt x="7356" y="21566"/>
                      </a:cubicBezTo>
                      <a:cubicBezTo>
                        <a:pt x="6171" y="21748"/>
                        <a:pt x="4985" y="21930"/>
                        <a:pt x="3800" y="22234"/>
                      </a:cubicBezTo>
                      <a:cubicBezTo>
                        <a:pt x="2797" y="22478"/>
                        <a:pt x="1976" y="22964"/>
                        <a:pt x="1612" y="23967"/>
                      </a:cubicBezTo>
                      <a:cubicBezTo>
                        <a:pt x="1429" y="24423"/>
                        <a:pt x="1308" y="24940"/>
                        <a:pt x="1277" y="25426"/>
                      </a:cubicBezTo>
                      <a:cubicBezTo>
                        <a:pt x="1186" y="26064"/>
                        <a:pt x="1125" y="26733"/>
                        <a:pt x="1064" y="27371"/>
                      </a:cubicBezTo>
                      <a:cubicBezTo>
                        <a:pt x="791" y="29985"/>
                        <a:pt x="578" y="32630"/>
                        <a:pt x="426" y="35244"/>
                      </a:cubicBezTo>
                      <a:cubicBezTo>
                        <a:pt x="92" y="40563"/>
                        <a:pt x="1" y="48162"/>
                        <a:pt x="153" y="53481"/>
                      </a:cubicBezTo>
                      <a:cubicBezTo>
                        <a:pt x="153" y="53499"/>
                        <a:pt x="183" y="53516"/>
                        <a:pt x="209" y="53516"/>
                      </a:cubicBezTo>
                      <a:cubicBezTo>
                        <a:pt x="227" y="53516"/>
                        <a:pt x="244" y="53507"/>
                        <a:pt x="244" y="53481"/>
                      </a:cubicBezTo>
                      <a:lnTo>
                        <a:pt x="244" y="49195"/>
                      </a:lnTo>
                      <a:cubicBezTo>
                        <a:pt x="213" y="43906"/>
                        <a:pt x="426" y="38587"/>
                        <a:pt x="821" y="33298"/>
                      </a:cubicBezTo>
                      <a:cubicBezTo>
                        <a:pt x="1004" y="30684"/>
                        <a:pt x="1216" y="28040"/>
                        <a:pt x="1551" y="25426"/>
                      </a:cubicBezTo>
                      <a:cubicBezTo>
                        <a:pt x="1672" y="24301"/>
                        <a:pt x="1976" y="23237"/>
                        <a:pt x="3101" y="22721"/>
                      </a:cubicBezTo>
                      <a:cubicBezTo>
                        <a:pt x="3618" y="22508"/>
                        <a:pt x="4195" y="22356"/>
                        <a:pt x="4742" y="22295"/>
                      </a:cubicBezTo>
                      <a:cubicBezTo>
                        <a:pt x="5350" y="22174"/>
                        <a:pt x="5958" y="22052"/>
                        <a:pt x="6566" y="21961"/>
                      </a:cubicBezTo>
                      <a:cubicBezTo>
                        <a:pt x="11490" y="21140"/>
                        <a:pt x="16475" y="20684"/>
                        <a:pt x="21369" y="19681"/>
                      </a:cubicBezTo>
                      <a:cubicBezTo>
                        <a:pt x="23740" y="19225"/>
                        <a:pt x="26050" y="18557"/>
                        <a:pt x="28299" y="17675"/>
                      </a:cubicBezTo>
                      <a:cubicBezTo>
                        <a:pt x="30335" y="16854"/>
                        <a:pt x="32220" y="15669"/>
                        <a:pt x="33497" y="13845"/>
                      </a:cubicBezTo>
                      <a:cubicBezTo>
                        <a:pt x="34682" y="12021"/>
                        <a:pt x="35412" y="9955"/>
                        <a:pt x="35564" y="7796"/>
                      </a:cubicBezTo>
                      <a:cubicBezTo>
                        <a:pt x="35837" y="5213"/>
                        <a:pt x="35472" y="2599"/>
                        <a:pt x="35199" y="46"/>
                      </a:cubicBezTo>
                      <a:cubicBezTo>
                        <a:pt x="35184" y="15"/>
                        <a:pt x="35168" y="0"/>
                        <a:pt x="351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6374425" y="4352262"/>
                  <a:ext cx="373934" cy="14581"/>
                </a:xfrm>
                <a:custGeom>
                  <a:rect b="b" l="l" r="r" t="t"/>
                  <a:pathLst>
                    <a:path extrusionOk="0" h="582" w="14926">
                      <a:moveTo>
                        <a:pt x="5776" y="1"/>
                      </a:moveTo>
                      <a:cubicBezTo>
                        <a:pt x="4803" y="1"/>
                        <a:pt x="3861" y="31"/>
                        <a:pt x="2919" y="62"/>
                      </a:cubicBezTo>
                      <a:lnTo>
                        <a:pt x="1460" y="153"/>
                      </a:lnTo>
                      <a:cubicBezTo>
                        <a:pt x="973" y="153"/>
                        <a:pt x="518" y="183"/>
                        <a:pt x="62" y="274"/>
                      </a:cubicBezTo>
                      <a:cubicBezTo>
                        <a:pt x="1" y="274"/>
                        <a:pt x="31" y="396"/>
                        <a:pt x="92" y="396"/>
                      </a:cubicBezTo>
                      <a:cubicBezTo>
                        <a:pt x="639" y="457"/>
                        <a:pt x="1217" y="518"/>
                        <a:pt x="1764" y="518"/>
                      </a:cubicBezTo>
                      <a:cubicBezTo>
                        <a:pt x="2311" y="518"/>
                        <a:pt x="2828" y="548"/>
                        <a:pt x="3344" y="548"/>
                      </a:cubicBezTo>
                      <a:cubicBezTo>
                        <a:pt x="4087" y="571"/>
                        <a:pt x="4822" y="581"/>
                        <a:pt x="5554" y="581"/>
                      </a:cubicBezTo>
                      <a:cubicBezTo>
                        <a:pt x="6738" y="581"/>
                        <a:pt x="7917" y="555"/>
                        <a:pt x="9120" y="518"/>
                      </a:cubicBezTo>
                      <a:cubicBezTo>
                        <a:pt x="11034" y="487"/>
                        <a:pt x="12949" y="426"/>
                        <a:pt x="14864" y="305"/>
                      </a:cubicBezTo>
                      <a:cubicBezTo>
                        <a:pt x="14925" y="305"/>
                        <a:pt x="14925" y="183"/>
                        <a:pt x="14864" y="153"/>
                      </a:cubicBezTo>
                      <a:cubicBezTo>
                        <a:pt x="14743" y="123"/>
                        <a:pt x="12585" y="62"/>
                        <a:pt x="11582" y="62"/>
                      </a:cubicBezTo>
                      <a:cubicBezTo>
                        <a:pt x="9636" y="1"/>
                        <a:pt x="7721" y="1"/>
                        <a:pt x="577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6557345" y="3102515"/>
                  <a:ext cx="632475" cy="207435"/>
                </a:xfrm>
                <a:custGeom>
                  <a:rect b="b" l="l" r="r" t="t"/>
                  <a:pathLst>
                    <a:path extrusionOk="0" h="8280" w="25246">
                      <a:moveTo>
                        <a:pt x="25095" y="1"/>
                      </a:moveTo>
                      <a:cubicBezTo>
                        <a:pt x="25087" y="1"/>
                        <a:pt x="25079" y="2"/>
                        <a:pt x="25071" y="4"/>
                      </a:cubicBezTo>
                      <a:cubicBezTo>
                        <a:pt x="21667" y="399"/>
                        <a:pt x="18263" y="1098"/>
                        <a:pt x="14980" y="2071"/>
                      </a:cubicBezTo>
                      <a:cubicBezTo>
                        <a:pt x="11636" y="3013"/>
                        <a:pt x="8384" y="4198"/>
                        <a:pt x="5223" y="5597"/>
                      </a:cubicBezTo>
                      <a:cubicBezTo>
                        <a:pt x="3460" y="6387"/>
                        <a:pt x="1727" y="7299"/>
                        <a:pt x="25" y="8211"/>
                      </a:cubicBezTo>
                      <a:cubicBezTo>
                        <a:pt x="1" y="8235"/>
                        <a:pt x="16" y="8280"/>
                        <a:pt x="39" y="8280"/>
                      </a:cubicBezTo>
                      <a:cubicBezTo>
                        <a:pt x="44" y="8280"/>
                        <a:pt x="50" y="8277"/>
                        <a:pt x="56" y="8271"/>
                      </a:cubicBezTo>
                      <a:cubicBezTo>
                        <a:pt x="3126" y="6691"/>
                        <a:pt x="6317" y="5293"/>
                        <a:pt x="9569" y="4138"/>
                      </a:cubicBezTo>
                      <a:cubicBezTo>
                        <a:pt x="12791" y="2952"/>
                        <a:pt x="16074" y="2010"/>
                        <a:pt x="19448" y="1250"/>
                      </a:cubicBezTo>
                      <a:cubicBezTo>
                        <a:pt x="21333" y="855"/>
                        <a:pt x="23247" y="521"/>
                        <a:pt x="25132" y="217"/>
                      </a:cubicBezTo>
                      <a:cubicBezTo>
                        <a:pt x="25246" y="188"/>
                        <a:pt x="25200" y="1"/>
                        <a:pt x="2509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6574106" y="2363746"/>
                  <a:ext cx="642572" cy="570571"/>
                </a:xfrm>
                <a:custGeom>
                  <a:rect b="b" l="l" r="r" t="t"/>
                  <a:pathLst>
                    <a:path extrusionOk="0" h="22775" w="25649">
                      <a:moveTo>
                        <a:pt x="24471" y="0"/>
                      </a:moveTo>
                      <a:cubicBezTo>
                        <a:pt x="23649" y="0"/>
                        <a:pt x="22450" y="1094"/>
                        <a:pt x="20785" y="3472"/>
                      </a:cubicBezTo>
                      <a:cubicBezTo>
                        <a:pt x="17746" y="7819"/>
                        <a:pt x="15466" y="11162"/>
                        <a:pt x="15040" y="11618"/>
                      </a:cubicBezTo>
                      <a:cubicBezTo>
                        <a:pt x="14645" y="12074"/>
                        <a:pt x="6712" y="12560"/>
                        <a:pt x="2912" y="13260"/>
                      </a:cubicBezTo>
                      <a:cubicBezTo>
                        <a:pt x="1818" y="13442"/>
                        <a:pt x="998" y="13655"/>
                        <a:pt x="815" y="13898"/>
                      </a:cubicBezTo>
                      <a:cubicBezTo>
                        <a:pt x="1" y="14923"/>
                        <a:pt x="2389" y="22775"/>
                        <a:pt x="3614" y="22775"/>
                      </a:cubicBezTo>
                      <a:cubicBezTo>
                        <a:pt x="3623" y="22775"/>
                        <a:pt x="3633" y="22774"/>
                        <a:pt x="3642" y="22773"/>
                      </a:cubicBezTo>
                      <a:cubicBezTo>
                        <a:pt x="4159" y="22713"/>
                        <a:pt x="4827" y="22621"/>
                        <a:pt x="5678" y="22500"/>
                      </a:cubicBezTo>
                      <a:cubicBezTo>
                        <a:pt x="7776" y="22226"/>
                        <a:pt x="18536" y="19308"/>
                        <a:pt x="20208" y="18092"/>
                      </a:cubicBezTo>
                      <a:cubicBezTo>
                        <a:pt x="22244" y="16573"/>
                        <a:pt x="23673" y="10706"/>
                        <a:pt x="25344" y="3138"/>
                      </a:cubicBezTo>
                      <a:cubicBezTo>
                        <a:pt x="25648" y="1679"/>
                        <a:pt x="25527" y="706"/>
                        <a:pt x="25071" y="250"/>
                      </a:cubicBezTo>
                      <a:cubicBezTo>
                        <a:pt x="24899" y="85"/>
                        <a:pt x="24699" y="0"/>
                        <a:pt x="244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6249530" y="2694084"/>
                  <a:ext cx="466828" cy="290158"/>
                </a:xfrm>
                <a:custGeom>
                  <a:rect b="b" l="l" r="r" t="t"/>
                  <a:pathLst>
                    <a:path extrusionOk="0" h="11582" w="18634">
                      <a:moveTo>
                        <a:pt x="14212" y="1"/>
                      </a:moveTo>
                      <a:cubicBezTo>
                        <a:pt x="12332" y="1"/>
                        <a:pt x="9183" y="137"/>
                        <a:pt x="6171" y="895"/>
                      </a:cubicBezTo>
                      <a:cubicBezTo>
                        <a:pt x="4591" y="1290"/>
                        <a:pt x="1" y="5424"/>
                        <a:pt x="943" y="6822"/>
                      </a:cubicBezTo>
                      <a:cubicBezTo>
                        <a:pt x="1034" y="6974"/>
                        <a:pt x="1186" y="7066"/>
                        <a:pt x="1369" y="7096"/>
                      </a:cubicBezTo>
                      <a:cubicBezTo>
                        <a:pt x="882" y="7765"/>
                        <a:pt x="700" y="8464"/>
                        <a:pt x="1126" y="8920"/>
                      </a:cubicBezTo>
                      <a:cubicBezTo>
                        <a:pt x="1318" y="9074"/>
                        <a:pt x="1547" y="9154"/>
                        <a:pt x="1774" y="9154"/>
                      </a:cubicBezTo>
                      <a:cubicBezTo>
                        <a:pt x="1906" y="9154"/>
                        <a:pt x="2036" y="9127"/>
                        <a:pt x="2159" y="9072"/>
                      </a:cubicBezTo>
                      <a:lnTo>
                        <a:pt x="2159" y="9072"/>
                      </a:lnTo>
                      <a:cubicBezTo>
                        <a:pt x="1977" y="9376"/>
                        <a:pt x="2037" y="9801"/>
                        <a:pt x="2341" y="10014"/>
                      </a:cubicBezTo>
                      <a:cubicBezTo>
                        <a:pt x="2464" y="10111"/>
                        <a:pt x="2625" y="10154"/>
                        <a:pt x="2816" y="10154"/>
                      </a:cubicBezTo>
                      <a:cubicBezTo>
                        <a:pt x="3522" y="10154"/>
                        <a:pt x="4632" y="9559"/>
                        <a:pt x="5685" y="8889"/>
                      </a:cubicBezTo>
                      <a:lnTo>
                        <a:pt x="5685" y="8889"/>
                      </a:lnTo>
                      <a:cubicBezTo>
                        <a:pt x="4864" y="9649"/>
                        <a:pt x="4287" y="10379"/>
                        <a:pt x="4803" y="10774"/>
                      </a:cubicBezTo>
                      <a:cubicBezTo>
                        <a:pt x="5041" y="10967"/>
                        <a:pt x="5327" y="11051"/>
                        <a:pt x="5649" y="11051"/>
                      </a:cubicBezTo>
                      <a:cubicBezTo>
                        <a:pt x="7095" y="11051"/>
                        <a:pt x="9258" y="9356"/>
                        <a:pt x="10974" y="8312"/>
                      </a:cubicBezTo>
                      <a:cubicBezTo>
                        <a:pt x="11750" y="7859"/>
                        <a:pt x="12802" y="7345"/>
                        <a:pt x="13478" y="7345"/>
                      </a:cubicBezTo>
                      <a:cubicBezTo>
                        <a:pt x="13754" y="7345"/>
                        <a:pt x="13968" y="7431"/>
                        <a:pt x="14074" y="7643"/>
                      </a:cubicBezTo>
                      <a:cubicBezTo>
                        <a:pt x="14256" y="8038"/>
                        <a:pt x="13466" y="8737"/>
                        <a:pt x="12828" y="9011"/>
                      </a:cubicBezTo>
                      <a:cubicBezTo>
                        <a:pt x="11612" y="9528"/>
                        <a:pt x="9880" y="10257"/>
                        <a:pt x="10183" y="11017"/>
                      </a:cubicBezTo>
                      <a:cubicBezTo>
                        <a:pt x="10365" y="11437"/>
                        <a:pt x="10904" y="11582"/>
                        <a:pt x="11563" y="11582"/>
                      </a:cubicBezTo>
                      <a:cubicBezTo>
                        <a:pt x="12666" y="11582"/>
                        <a:pt x="14107" y="11177"/>
                        <a:pt x="14773" y="10987"/>
                      </a:cubicBezTo>
                      <a:cubicBezTo>
                        <a:pt x="16080" y="10500"/>
                        <a:pt x="17387" y="9953"/>
                        <a:pt x="18633" y="9315"/>
                      </a:cubicBezTo>
                      <a:cubicBezTo>
                        <a:pt x="18633" y="9315"/>
                        <a:pt x="17782" y="1534"/>
                        <a:pt x="15928" y="44"/>
                      </a:cubicBezTo>
                      <a:cubicBezTo>
                        <a:pt x="15928" y="44"/>
                        <a:pt x="15272" y="1"/>
                        <a:pt x="14212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6387528" y="2820832"/>
                  <a:ext cx="152946" cy="99985"/>
                </a:xfrm>
                <a:custGeom>
                  <a:rect b="b" l="l" r="r" t="t"/>
                  <a:pathLst>
                    <a:path extrusionOk="0" h="3991" w="6105">
                      <a:moveTo>
                        <a:pt x="6104" y="0"/>
                      </a:moveTo>
                      <a:lnTo>
                        <a:pt x="6104" y="0"/>
                      </a:lnTo>
                      <a:cubicBezTo>
                        <a:pt x="4979" y="152"/>
                        <a:pt x="3916" y="608"/>
                        <a:pt x="2973" y="1247"/>
                      </a:cubicBezTo>
                      <a:cubicBezTo>
                        <a:pt x="1879" y="2007"/>
                        <a:pt x="1028" y="3070"/>
                        <a:pt x="25" y="3921"/>
                      </a:cubicBezTo>
                      <a:cubicBezTo>
                        <a:pt x="0" y="3946"/>
                        <a:pt x="16" y="3991"/>
                        <a:pt x="38" y="3991"/>
                      </a:cubicBezTo>
                      <a:cubicBezTo>
                        <a:pt x="44" y="3991"/>
                        <a:pt x="50" y="3988"/>
                        <a:pt x="55" y="3982"/>
                      </a:cubicBezTo>
                      <a:cubicBezTo>
                        <a:pt x="542" y="3526"/>
                        <a:pt x="1058" y="3131"/>
                        <a:pt x="1545" y="2706"/>
                      </a:cubicBezTo>
                      <a:cubicBezTo>
                        <a:pt x="2031" y="2250"/>
                        <a:pt x="2487" y="1824"/>
                        <a:pt x="3004" y="1459"/>
                      </a:cubicBezTo>
                      <a:cubicBezTo>
                        <a:pt x="3916" y="730"/>
                        <a:pt x="4979" y="244"/>
                        <a:pt x="610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6304599" y="2769797"/>
                  <a:ext cx="213773" cy="151117"/>
                </a:xfrm>
                <a:custGeom>
                  <a:rect b="b" l="l" r="r" t="t"/>
                  <a:pathLst>
                    <a:path extrusionOk="0" h="6032" w="8533">
                      <a:moveTo>
                        <a:pt x="8502" y="1"/>
                      </a:moveTo>
                      <a:cubicBezTo>
                        <a:pt x="7256" y="335"/>
                        <a:pt x="6040" y="761"/>
                        <a:pt x="4855" y="1338"/>
                      </a:cubicBezTo>
                      <a:cubicBezTo>
                        <a:pt x="3608" y="2007"/>
                        <a:pt x="2636" y="3071"/>
                        <a:pt x="1694" y="4074"/>
                      </a:cubicBezTo>
                      <a:cubicBezTo>
                        <a:pt x="1116" y="4712"/>
                        <a:pt x="569" y="5320"/>
                        <a:pt x="22" y="5989"/>
                      </a:cubicBezTo>
                      <a:cubicBezTo>
                        <a:pt x="0" y="6010"/>
                        <a:pt x="9" y="6032"/>
                        <a:pt x="27" y="6032"/>
                      </a:cubicBezTo>
                      <a:cubicBezTo>
                        <a:pt x="34" y="6032"/>
                        <a:pt x="43" y="6028"/>
                        <a:pt x="52" y="6019"/>
                      </a:cubicBezTo>
                      <a:cubicBezTo>
                        <a:pt x="1025" y="4955"/>
                        <a:pt x="2028" y="3952"/>
                        <a:pt x="3061" y="2949"/>
                      </a:cubicBezTo>
                      <a:cubicBezTo>
                        <a:pt x="4004" y="2007"/>
                        <a:pt x="5128" y="1278"/>
                        <a:pt x="6344" y="791"/>
                      </a:cubicBezTo>
                      <a:cubicBezTo>
                        <a:pt x="7074" y="518"/>
                        <a:pt x="7803" y="274"/>
                        <a:pt x="8502" y="62"/>
                      </a:cubicBezTo>
                      <a:cubicBezTo>
                        <a:pt x="8533" y="31"/>
                        <a:pt x="8533" y="1"/>
                        <a:pt x="85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6281750" y="2726403"/>
                  <a:ext cx="202349" cy="145780"/>
                </a:xfrm>
                <a:custGeom>
                  <a:rect b="b" l="l" r="r" t="t"/>
                  <a:pathLst>
                    <a:path extrusionOk="0" h="5819" w="8077">
                      <a:moveTo>
                        <a:pt x="8046" y="0"/>
                      </a:moveTo>
                      <a:cubicBezTo>
                        <a:pt x="7914" y="31"/>
                        <a:pt x="7783" y="63"/>
                        <a:pt x="7653" y="97"/>
                      </a:cubicBezTo>
                      <a:lnTo>
                        <a:pt x="7653" y="97"/>
                      </a:lnTo>
                      <a:cubicBezTo>
                        <a:pt x="7792" y="65"/>
                        <a:pt x="7933" y="33"/>
                        <a:pt x="8077" y="0"/>
                      </a:cubicBezTo>
                      <a:close/>
                      <a:moveTo>
                        <a:pt x="7653" y="97"/>
                      </a:moveTo>
                      <a:cubicBezTo>
                        <a:pt x="6616" y="337"/>
                        <a:pt x="5702" y="593"/>
                        <a:pt x="4764" y="1155"/>
                      </a:cubicBezTo>
                      <a:cubicBezTo>
                        <a:pt x="3578" y="1976"/>
                        <a:pt x="2484" y="2918"/>
                        <a:pt x="1542" y="4013"/>
                      </a:cubicBezTo>
                      <a:cubicBezTo>
                        <a:pt x="1025" y="4590"/>
                        <a:pt x="539" y="5168"/>
                        <a:pt x="22" y="5776"/>
                      </a:cubicBezTo>
                      <a:cubicBezTo>
                        <a:pt x="0" y="5797"/>
                        <a:pt x="9" y="5819"/>
                        <a:pt x="38" y="5819"/>
                      </a:cubicBezTo>
                      <a:cubicBezTo>
                        <a:pt x="50" y="5819"/>
                        <a:pt x="65" y="5815"/>
                        <a:pt x="83" y="5806"/>
                      </a:cubicBezTo>
                      <a:cubicBezTo>
                        <a:pt x="1207" y="4499"/>
                        <a:pt x="2393" y="3253"/>
                        <a:pt x="3700" y="2098"/>
                      </a:cubicBezTo>
                      <a:cubicBezTo>
                        <a:pt x="4308" y="1551"/>
                        <a:pt x="4976" y="1095"/>
                        <a:pt x="5736" y="730"/>
                      </a:cubicBezTo>
                      <a:cubicBezTo>
                        <a:pt x="6369" y="477"/>
                        <a:pt x="7002" y="266"/>
                        <a:pt x="7653" y="9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6704187" y="2353799"/>
                  <a:ext cx="523397" cy="575907"/>
                </a:xfrm>
                <a:custGeom>
                  <a:rect b="b" l="l" r="r" t="t"/>
                  <a:pathLst>
                    <a:path extrusionOk="0" h="22988" w="20892">
                      <a:moveTo>
                        <a:pt x="19569" y="1"/>
                      </a:moveTo>
                      <a:cubicBezTo>
                        <a:pt x="18797" y="1"/>
                        <a:pt x="17675" y="766"/>
                        <a:pt x="16383" y="2380"/>
                      </a:cubicBezTo>
                      <a:cubicBezTo>
                        <a:pt x="13587" y="5906"/>
                        <a:pt x="9940" y="11681"/>
                        <a:pt x="9636" y="11894"/>
                      </a:cubicBezTo>
                      <a:cubicBezTo>
                        <a:pt x="9362" y="12106"/>
                        <a:pt x="0" y="13261"/>
                        <a:pt x="0" y="13261"/>
                      </a:cubicBezTo>
                      <a:lnTo>
                        <a:pt x="1885" y="22988"/>
                      </a:lnTo>
                      <a:cubicBezTo>
                        <a:pt x="1885" y="22988"/>
                        <a:pt x="13070" y="21043"/>
                        <a:pt x="15684" y="18611"/>
                      </a:cubicBezTo>
                      <a:cubicBezTo>
                        <a:pt x="18298" y="16179"/>
                        <a:pt x="19909" y="6605"/>
                        <a:pt x="20548" y="2988"/>
                      </a:cubicBezTo>
                      <a:cubicBezTo>
                        <a:pt x="20891" y="1041"/>
                        <a:pt x="20469" y="1"/>
                        <a:pt x="1956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6671442" y="2662440"/>
                  <a:ext cx="122607" cy="292438"/>
                </a:xfrm>
                <a:custGeom>
                  <a:rect b="b" l="l" r="r" t="t"/>
                  <a:pathLst>
                    <a:path extrusionOk="0" h="11673" w="4894">
                      <a:moveTo>
                        <a:pt x="2645" y="0"/>
                      </a:moveTo>
                      <a:lnTo>
                        <a:pt x="0" y="395"/>
                      </a:lnTo>
                      <a:lnTo>
                        <a:pt x="2158" y="11672"/>
                      </a:lnTo>
                      <a:lnTo>
                        <a:pt x="4894" y="1109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6739965" y="2686242"/>
                  <a:ext cx="51809" cy="231435"/>
                </a:xfrm>
                <a:custGeom>
                  <a:rect b="b" l="l" r="r" t="t"/>
                  <a:pathLst>
                    <a:path extrusionOk="0" h="9238" w="2068">
                      <a:moveTo>
                        <a:pt x="31" y="0"/>
                      </a:moveTo>
                      <a:cubicBezTo>
                        <a:pt x="16" y="0"/>
                        <a:pt x="1" y="8"/>
                        <a:pt x="1" y="23"/>
                      </a:cubicBezTo>
                      <a:cubicBezTo>
                        <a:pt x="92" y="783"/>
                        <a:pt x="274" y="1512"/>
                        <a:pt x="426" y="2242"/>
                      </a:cubicBezTo>
                      <a:cubicBezTo>
                        <a:pt x="548" y="3002"/>
                        <a:pt x="730" y="3822"/>
                        <a:pt x="882" y="4613"/>
                      </a:cubicBezTo>
                      <a:cubicBezTo>
                        <a:pt x="1217" y="6163"/>
                        <a:pt x="1612" y="7682"/>
                        <a:pt x="2007" y="9202"/>
                      </a:cubicBezTo>
                      <a:cubicBezTo>
                        <a:pt x="2007" y="9228"/>
                        <a:pt x="2018" y="9237"/>
                        <a:pt x="2030" y="9237"/>
                      </a:cubicBezTo>
                      <a:cubicBezTo>
                        <a:pt x="2047" y="9237"/>
                        <a:pt x="2068" y="9220"/>
                        <a:pt x="2068" y="9202"/>
                      </a:cubicBezTo>
                      <a:cubicBezTo>
                        <a:pt x="1794" y="7652"/>
                        <a:pt x="1521" y="6132"/>
                        <a:pt x="1156" y="4582"/>
                      </a:cubicBezTo>
                      <a:cubicBezTo>
                        <a:pt x="1004" y="3822"/>
                        <a:pt x="821" y="3062"/>
                        <a:pt x="639" y="2302"/>
                      </a:cubicBezTo>
                      <a:cubicBezTo>
                        <a:pt x="457" y="1543"/>
                        <a:pt x="305" y="783"/>
                        <a:pt x="62" y="23"/>
                      </a:cubicBezTo>
                      <a:cubicBezTo>
                        <a:pt x="62" y="8"/>
                        <a:pt x="46" y="0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7040790" y="2349590"/>
                  <a:ext cx="636609" cy="742306"/>
                </a:xfrm>
                <a:custGeom>
                  <a:rect b="b" l="l" r="r" t="t"/>
                  <a:pathLst>
                    <a:path extrusionOk="0" h="29630" w="25411">
                      <a:moveTo>
                        <a:pt x="8131" y="1"/>
                      </a:moveTo>
                      <a:cubicBezTo>
                        <a:pt x="6646" y="1"/>
                        <a:pt x="5054" y="243"/>
                        <a:pt x="4803" y="572"/>
                      </a:cubicBezTo>
                      <a:cubicBezTo>
                        <a:pt x="1429" y="4949"/>
                        <a:pt x="0" y="28262"/>
                        <a:pt x="365" y="28566"/>
                      </a:cubicBezTo>
                      <a:cubicBezTo>
                        <a:pt x="878" y="29026"/>
                        <a:pt x="20111" y="29629"/>
                        <a:pt x="24433" y="29629"/>
                      </a:cubicBezTo>
                      <a:cubicBezTo>
                        <a:pt x="24972" y="29629"/>
                        <a:pt x="25279" y="29620"/>
                        <a:pt x="25289" y="29600"/>
                      </a:cubicBezTo>
                      <a:cubicBezTo>
                        <a:pt x="25411" y="29448"/>
                        <a:pt x="19119" y="3612"/>
                        <a:pt x="10304" y="268"/>
                      </a:cubicBezTo>
                      <a:cubicBezTo>
                        <a:pt x="9795" y="80"/>
                        <a:pt x="8981" y="1"/>
                        <a:pt x="8131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7080375" y="2583495"/>
                  <a:ext cx="14505" cy="90941"/>
                </a:xfrm>
                <a:custGeom>
                  <a:rect b="b" l="l" r="r" t="t"/>
                  <a:pathLst>
                    <a:path extrusionOk="0" h="3630" w="579">
                      <a:moveTo>
                        <a:pt x="540" y="0"/>
                      </a:moveTo>
                      <a:cubicBezTo>
                        <a:pt x="528" y="0"/>
                        <a:pt x="517" y="8"/>
                        <a:pt x="517" y="20"/>
                      </a:cubicBezTo>
                      <a:cubicBezTo>
                        <a:pt x="426" y="628"/>
                        <a:pt x="305" y="1236"/>
                        <a:pt x="213" y="1844"/>
                      </a:cubicBezTo>
                      <a:cubicBezTo>
                        <a:pt x="183" y="1571"/>
                        <a:pt x="183" y="1327"/>
                        <a:pt x="153" y="1084"/>
                      </a:cubicBezTo>
                      <a:cubicBezTo>
                        <a:pt x="153" y="1054"/>
                        <a:pt x="130" y="1039"/>
                        <a:pt x="111" y="1039"/>
                      </a:cubicBezTo>
                      <a:cubicBezTo>
                        <a:pt x="92" y="1039"/>
                        <a:pt x="77" y="1054"/>
                        <a:pt x="92" y="1084"/>
                      </a:cubicBezTo>
                      <a:cubicBezTo>
                        <a:pt x="92" y="1419"/>
                        <a:pt x="122" y="1753"/>
                        <a:pt x="122" y="2087"/>
                      </a:cubicBezTo>
                      <a:lnTo>
                        <a:pt x="122" y="2482"/>
                      </a:lnTo>
                      <a:cubicBezTo>
                        <a:pt x="61" y="2908"/>
                        <a:pt x="31" y="3151"/>
                        <a:pt x="1" y="3577"/>
                      </a:cubicBezTo>
                      <a:cubicBezTo>
                        <a:pt x="1" y="3607"/>
                        <a:pt x="8" y="3630"/>
                        <a:pt x="20" y="3630"/>
                      </a:cubicBezTo>
                      <a:cubicBezTo>
                        <a:pt x="31" y="3630"/>
                        <a:pt x="46" y="3607"/>
                        <a:pt x="61" y="3546"/>
                      </a:cubicBezTo>
                      <a:cubicBezTo>
                        <a:pt x="153" y="3121"/>
                        <a:pt x="487" y="871"/>
                        <a:pt x="578" y="51"/>
                      </a:cubicBezTo>
                      <a:cubicBezTo>
                        <a:pt x="578" y="15"/>
                        <a:pt x="557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7151203" y="2462158"/>
                  <a:ext cx="61704" cy="78439"/>
                </a:xfrm>
                <a:custGeom>
                  <a:rect b="b" l="l" r="r" t="t"/>
                  <a:pathLst>
                    <a:path extrusionOk="0" h="3131" w="2463">
                      <a:moveTo>
                        <a:pt x="1551" y="0"/>
                      </a:moveTo>
                      <a:lnTo>
                        <a:pt x="0" y="1611"/>
                      </a:lnTo>
                      <a:lnTo>
                        <a:pt x="365" y="2979"/>
                      </a:lnTo>
                      <a:lnTo>
                        <a:pt x="1794" y="3131"/>
                      </a:lnTo>
                      <a:lnTo>
                        <a:pt x="2462" y="1854"/>
                      </a:lnTo>
                      <a:lnTo>
                        <a:pt x="1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7119209" y="2536769"/>
                  <a:ext cx="99784" cy="532316"/>
                </a:xfrm>
                <a:custGeom>
                  <a:rect b="b" l="l" r="r" t="t"/>
                  <a:pathLst>
                    <a:path extrusionOk="0" h="21248" w="3983">
                      <a:moveTo>
                        <a:pt x="1642" y="1"/>
                      </a:moveTo>
                      <a:lnTo>
                        <a:pt x="1" y="15959"/>
                      </a:lnTo>
                      <a:lnTo>
                        <a:pt x="2128" y="21247"/>
                      </a:lnTo>
                      <a:lnTo>
                        <a:pt x="3983" y="16171"/>
                      </a:lnTo>
                      <a:lnTo>
                        <a:pt x="3071" y="153"/>
                      </a:lnTo>
                      <a:lnTo>
                        <a:pt x="1642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7142058" y="2223343"/>
                  <a:ext cx="159935" cy="230909"/>
                </a:xfrm>
                <a:custGeom>
                  <a:rect b="b" l="l" r="r" t="t"/>
                  <a:pathLst>
                    <a:path extrusionOk="0" h="9217" w="6384">
                      <a:moveTo>
                        <a:pt x="5507" y="1"/>
                      </a:moveTo>
                      <a:cubicBezTo>
                        <a:pt x="5356" y="1"/>
                        <a:pt x="4955" y="261"/>
                        <a:pt x="4955" y="261"/>
                      </a:cubicBezTo>
                      <a:lnTo>
                        <a:pt x="3831" y="626"/>
                      </a:lnTo>
                      <a:lnTo>
                        <a:pt x="1" y="1812"/>
                      </a:lnTo>
                      <a:cubicBezTo>
                        <a:pt x="396" y="2906"/>
                        <a:pt x="639" y="4061"/>
                        <a:pt x="761" y="5216"/>
                      </a:cubicBezTo>
                      <a:cubicBezTo>
                        <a:pt x="761" y="5338"/>
                        <a:pt x="761" y="5459"/>
                        <a:pt x="761" y="5611"/>
                      </a:cubicBezTo>
                      <a:cubicBezTo>
                        <a:pt x="761" y="5611"/>
                        <a:pt x="761" y="5641"/>
                        <a:pt x="761" y="5672"/>
                      </a:cubicBezTo>
                      <a:cubicBezTo>
                        <a:pt x="700" y="6371"/>
                        <a:pt x="761" y="8985"/>
                        <a:pt x="2068" y="9198"/>
                      </a:cubicBezTo>
                      <a:cubicBezTo>
                        <a:pt x="2137" y="9210"/>
                        <a:pt x="2208" y="9216"/>
                        <a:pt x="2281" y="9216"/>
                      </a:cubicBezTo>
                      <a:cubicBezTo>
                        <a:pt x="3624" y="9216"/>
                        <a:pt x="5604" y="7165"/>
                        <a:pt x="6353" y="5550"/>
                      </a:cubicBezTo>
                      <a:cubicBezTo>
                        <a:pt x="6384" y="5429"/>
                        <a:pt x="6141" y="4243"/>
                        <a:pt x="5897" y="2815"/>
                      </a:cubicBezTo>
                      <a:cubicBezTo>
                        <a:pt x="5776" y="1933"/>
                        <a:pt x="5624" y="961"/>
                        <a:pt x="5563" y="49"/>
                      </a:cubicBezTo>
                      <a:cubicBezTo>
                        <a:pt x="5563" y="14"/>
                        <a:pt x="5542" y="1"/>
                        <a:pt x="5507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7142058" y="2234442"/>
                  <a:ext cx="132528" cy="131000"/>
                </a:xfrm>
                <a:custGeom>
                  <a:rect b="b" l="l" r="r" t="t"/>
                  <a:pathLst>
                    <a:path extrusionOk="0" h="5229" w="5290">
                      <a:moveTo>
                        <a:pt x="5290" y="1"/>
                      </a:moveTo>
                      <a:lnTo>
                        <a:pt x="3770" y="183"/>
                      </a:lnTo>
                      <a:lnTo>
                        <a:pt x="1" y="1369"/>
                      </a:lnTo>
                      <a:cubicBezTo>
                        <a:pt x="396" y="2463"/>
                        <a:pt x="639" y="3618"/>
                        <a:pt x="761" y="4773"/>
                      </a:cubicBezTo>
                      <a:cubicBezTo>
                        <a:pt x="761" y="4895"/>
                        <a:pt x="761" y="5016"/>
                        <a:pt x="761" y="5168"/>
                      </a:cubicBezTo>
                      <a:cubicBezTo>
                        <a:pt x="761" y="5168"/>
                        <a:pt x="761" y="5198"/>
                        <a:pt x="761" y="5229"/>
                      </a:cubicBezTo>
                      <a:lnTo>
                        <a:pt x="1338" y="5229"/>
                      </a:lnTo>
                      <a:cubicBezTo>
                        <a:pt x="5137" y="4895"/>
                        <a:pt x="5290" y="1"/>
                        <a:pt x="529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7040790" y="1987559"/>
                  <a:ext cx="284045" cy="344447"/>
                </a:xfrm>
                <a:custGeom>
                  <a:rect b="b" l="l" r="r" t="t"/>
                  <a:pathLst>
                    <a:path extrusionOk="0" h="13749" w="11338">
                      <a:moveTo>
                        <a:pt x="5962" y="0"/>
                      </a:moveTo>
                      <a:cubicBezTo>
                        <a:pt x="5140" y="0"/>
                        <a:pt x="4334" y="205"/>
                        <a:pt x="3648" y="645"/>
                      </a:cubicBezTo>
                      <a:cubicBezTo>
                        <a:pt x="1976" y="1709"/>
                        <a:pt x="0" y="9156"/>
                        <a:pt x="1398" y="11648"/>
                      </a:cubicBezTo>
                      <a:cubicBezTo>
                        <a:pt x="2188" y="13093"/>
                        <a:pt x="3580" y="13748"/>
                        <a:pt x="5038" y="13748"/>
                      </a:cubicBezTo>
                      <a:cubicBezTo>
                        <a:pt x="6218" y="13748"/>
                        <a:pt x="7440" y="13318"/>
                        <a:pt x="8420" y="12530"/>
                      </a:cubicBezTo>
                      <a:cubicBezTo>
                        <a:pt x="9909" y="11344"/>
                        <a:pt x="11338" y="5599"/>
                        <a:pt x="10851" y="3563"/>
                      </a:cubicBezTo>
                      <a:cubicBezTo>
                        <a:pt x="10325" y="1370"/>
                        <a:pt x="8091" y="0"/>
                        <a:pt x="5962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7267705" y="2295373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7069727" y="1927479"/>
                  <a:ext cx="276304" cy="269966"/>
                </a:xfrm>
                <a:custGeom>
                  <a:rect b="b" l="l" r="r" t="t"/>
                  <a:pathLst>
                    <a:path extrusionOk="0" h="10776" w="11029">
                      <a:moveTo>
                        <a:pt x="2193" y="0"/>
                      </a:moveTo>
                      <a:cubicBezTo>
                        <a:pt x="2096" y="0"/>
                        <a:pt x="2002" y="21"/>
                        <a:pt x="1915" y="64"/>
                      </a:cubicBezTo>
                      <a:cubicBezTo>
                        <a:pt x="1094" y="490"/>
                        <a:pt x="0" y="3742"/>
                        <a:pt x="1337" y="5171"/>
                      </a:cubicBezTo>
                      <a:cubicBezTo>
                        <a:pt x="1957" y="5825"/>
                        <a:pt x="2780" y="6028"/>
                        <a:pt x="3565" y="6028"/>
                      </a:cubicBezTo>
                      <a:cubicBezTo>
                        <a:pt x="4859" y="6028"/>
                        <a:pt x="6049" y="5475"/>
                        <a:pt x="6049" y="5475"/>
                      </a:cubicBezTo>
                      <a:cubicBezTo>
                        <a:pt x="6170" y="6417"/>
                        <a:pt x="6930" y="7146"/>
                        <a:pt x="7873" y="7268"/>
                      </a:cubicBezTo>
                      <a:cubicBezTo>
                        <a:pt x="7873" y="7268"/>
                        <a:pt x="7538" y="10581"/>
                        <a:pt x="8389" y="10763"/>
                      </a:cubicBezTo>
                      <a:cubicBezTo>
                        <a:pt x="8429" y="10772"/>
                        <a:pt x="8469" y="10776"/>
                        <a:pt x="8509" y="10776"/>
                      </a:cubicBezTo>
                      <a:cubicBezTo>
                        <a:pt x="9777" y="10776"/>
                        <a:pt x="11028" y="6691"/>
                        <a:pt x="10851" y="5748"/>
                      </a:cubicBezTo>
                      <a:cubicBezTo>
                        <a:pt x="10639" y="4776"/>
                        <a:pt x="9575" y="4320"/>
                        <a:pt x="9575" y="4320"/>
                      </a:cubicBezTo>
                      <a:cubicBezTo>
                        <a:pt x="9544" y="3772"/>
                        <a:pt x="9332" y="3225"/>
                        <a:pt x="8967" y="2830"/>
                      </a:cubicBezTo>
                      <a:cubicBezTo>
                        <a:pt x="8498" y="2286"/>
                        <a:pt x="7080" y="2182"/>
                        <a:pt x="6063" y="2182"/>
                      </a:cubicBezTo>
                      <a:cubicBezTo>
                        <a:pt x="5432" y="2182"/>
                        <a:pt x="4955" y="2222"/>
                        <a:pt x="4955" y="2222"/>
                      </a:cubicBezTo>
                      <a:cubicBezTo>
                        <a:pt x="4863" y="1766"/>
                        <a:pt x="4651" y="1341"/>
                        <a:pt x="4377" y="976"/>
                      </a:cubicBezTo>
                      <a:cubicBezTo>
                        <a:pt x="4216" y="761"/>
                        <a:pt x="3960" y="641"/>
                        <a:pt x="3702" y="641"/>
                      </a:cubicBezTo>
                      <a:cubicBezTo>
                        <a:pt x="3522" y="641"/>
                        <a:pt x="3341" y="699"/>
                        <a:pt x="3192" y="824"/>
                      </a:cubicBezTo>
                      <a:cubicBezTo>
                        <a:pt x="3313" y="1098"/>
                        <a:pt x="3344" y="1402"/>
                        <a:pt x="3344" y="1706"/>
                      </a:cubicBezTo>
                      <a:cubicBezTo>
                        <a:pt x="3315" y="2160"/>
                        <a:pt x="3128" y="2362"/>
                        <a:pt x="2958" y="2362"/>
                      </a:cubicBezTo>
                      <a:cubicBezTo>
                        <a:pt x="2763" y="2362"/>
                        <a:pt x="2592" y="2098"/>
                        <a:pt x="2705" y="1645"/>
                      </a:cubicBezTo>
                      <a:cubicBezTo>
                        <a:pt x="2766" y="1310"/>
                        <a:pt x="2948" y="1037"/>
                        <a:pt x="3192" y="824"/>
                      </a:cubicBezTo>
                      <a:cubicBezTo>
                        <a:pt x="2998" y="316"/>
                        <a:pt x="2573" y="0"/>
                        <a:pt x="219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7061359" y="2162862"/>
                  <a:ext cx="233790" cy="169280"/>
                </a:xfrm>
                <a:custGeom>
                  <a:rect b="b" l="l" r="r" t="t"/>
                  <a:pathLst>
                    <a:path extrusionOk="0" h="6757" w="9332">
                      <a:moveTo>
                        <a:pt x="304" y="1"/>
                      </a:moveTo>
                      <a:lnTo>
                        <a:pt x="304" y="1"/>
                      </a:lnTo>
                      <a:cubicBezTo>
                        <a:pt x="301" y="10"/>
                        <a:pt x="297" y="30"/>
                        <a:pt x="294" y="59"/>
                      </a:cubicBezTo>
                      <a:lnTo>
                        <a:pt x="294" y="59"/>
                      </a:lnTo>
                      <a:cubicBezTo>
                        <a:pt x="297" y="40"/>
                        <a:pt x="301" y="20"/>
                        <a:pt x="304" y="1"/>
                      </a:cubicBezTo>
                      <a:close/>
                      <a:moveTo>
                        <a:pt x="8448" y="56"/>
                      </a:moveTo>
                      <a:cubicBezTo>
                        <a:pt x="8357" y="56"/>
                        <a:pt x="8298" y="61"/>
                        <a:pt x="8298" y="61"/>
                      </a:cubicBezTo>
                      <a:cubicBezTo>
                        <a:pt x="8237" y="639"/>
                        <a:pt x="7720" y="1855"/>
                        <a:pt x="7234" y="2280"/>
                      </a:cubicBezTo>
                      <a:cubicBezTo>
                        <a:pt x="6890" y="2571"/>
                        <a:pt x="6415" y="2666"/>
                        <a:pt x="5947" y="2666"/>
                      </a:cubicBezTo>
                      <a:cubicBezTo>
                        <a:pt x="5338" y="2666"/>
                        <a:pt x="4743" y="2505"/>
                        <a:pt x="4468" y="2402"/>
                      </a:cubicBezTo>
                      <a:cubicBezTo>
                        <a:pt x="4011" y="2259"/>
                        <a:pt x="3152" y="1634"/>
                        <a:pt x="2143" y="1634"/>
                      </a:cubicBezTo>
                      <a:cubicBezTo>
                        <a:pt x="2078" y="1634"/>
                        <a:pt x="2012" y="1636"/>
                        <a:pt x="1945" y="1642"/>
                      </a:cubicBezTo>
                      <a:cubicBezTo>
                        <a:pt x="1638" y="1680"/>
                        <a:pt x="1330" y="1792"/>
                        <a:pt x="1046" y="1792"/>
                      </a:cubicBezTo>
                      <a:cubicBezTo>
                        <a:pt x="881" y="1792"/>
                        <a:pt x="723" y="1754"/>
                        <a:pt x="577" y="1642"/>
                      </a:cubicBezTo>
                      <a:cubicBezTo>
                        <a:pt x="248" y="1395"/>
                        <a:pt x="265" y="332"/>
                        <a:pt x="294" y="59"/>
                      </a:cubicBezTo>
                      <a:lnTo>
                        <a:pt x="294" y="59"/>
                      </a:lnTo>
                      <a:cubicBezTo>
                        <a:pt x="0" y="1922"/>
                        <a:pt x="36" y="3689"/>
                        <a:pt x="608" y="4712"/>
                      </a:cubicBezTo>
                      <a:cubicBezTo>
                        <a:pt x="1393" y="6116"/>
                        <a:pt x="2775" y="6757"/>
                        <a:pt x="4225" y="6757"/>
                      </a:cubicBezTo>
                      <a:cubicBezTo>
                        <a:pt x="5412" y="6757"/>
                        <a:pt x="6644" y="6326"/>
                        <a:pt x="7629" y="5533"/>
                      </a:cubicBezTo>
                      <a:cubicBezTo>
                        <a:pt x="8176" y="4955"/>
                        <a:pt x="8602" y="4256"/>
                        <a:pt x="8875" y="3496"/>
                      </a:cubicBezTo>
                      <a:cubicBezTo>
                        <a:pt x="9088" y="2523"/>
                        <a:pt x="9270" y="1520"/>
                        <a:pt x="9331" y="548"/>
                      </a:cubicBezTo>
                      <a:cubicBezTo>
                        <a:pt x="9331" y="109"/>
                        <a:pt x="8734" y="56"/>
                        <a:pt x="8448" y="5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7256305" y="2168599"/>
                  <a:ext cx="89112" cy="90440"/>
                </a:xfrm>
                <a:custGeom>
                  <a:rect b="b" l="l" r="r" t="t"/>
                  <a:pathLst>
                    <a:path extrusionOk="0" h="3610" w="3557">
                      <a:moveTo>
                        <a:pt x="2385" y="1"/>
                      </a:moveTo>
                      <a:cubicBezTo>
                        <a:pt x="1572" y="1"/>
                        <a:pt x="456" y="1322"/>
                        <a:pt x="456" y="1322"/>
                      </a:cubicBezTo>
                      <a:lnTo>
                        <a:pt x="0" y="2902"/>
                      </a:lnTo>
                      <a:cubicBezTo>
                        <a:pt x="143" y="3330"/>
                        <a:pt x="545" y="3609"/>
                        <a:pt x="975" y="3609"/>
                      </a:cubicBezTo>
                      <a:cubicBezTo>
                        <a:pt x="1095" y="3609"/>
                        <a:pt x="1218" y="3587"/>
                        <a:pt x="1337" y="3541"/>
                      </a:cubicBezTo>
                      <a:cubicBezTo>
                        <a:pt x="2340" y="3267"/>
                        <a:pt x="3556" y="623"/>
                        <a:pt x="2736" y="106"/>
                      </a:cubicBezTo>
                      <a:cubicBezTo>
                        <a:pt x="2629" y="33"/>
                        <a:pt x="2511" y="1"/>
                        <a:pt x="2385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7269459" y="2189520"/>
                  <a:ext cx="46247" cy="54715"/>
                </a:xfrm>
                <a:custGeom>
                  <a:rect b="b" l="l" r="r" t="t"/>
                  <a:pathLst>
                    <a:path extrusionOk="0" h="2184" w="1846">
                      <a:moveTo>
                        <a:pt x="1846" y="0"/>
                      </a:moveTo>
                      <a:cubicBezTo>
                        <a:pt x="904" y="0"/>
                        <a:pt x="83" y="1186"/>
                        <a:pt x="22" y="2098"/>
                      </a:cubicBezTo>
                      <a:cubicBezTo>
                        <a:pt x="1" y="2141"/>
                        <a:pt x="55" y="2184"/>
                        <a:pt x="100" y="2184"/>
                      </a:cubicBezTo>
                      <a:cubicBezTo>
                        <a:pt x="118" y="2184"/>
                        <a:pt x="135" y="2176"/>
                        <a:pt x="144" y="2159"/>
                      </a:cubicBezTo>
                      <a:cubicBezTo>
                        <a:pt x="235" y="1976"/>
                        <a:pt x="387" y="1794"/>
                        <a:pt x="508" y="1642"/>
                      </a:cubicBezTo>
                      <a:cubicBezTo>
                        <a:pt x="636" y="1493"/>
                        <a:pt x="808" y="1418"/>
                        <a:pt x="994" y="1418"/>
                      </a:cubicBezTo>
                      <a:cubicBezTo>
                        <a:pt x="1074" y="1418"/>
                        <a:pt x="1156" y="1432"/>
                        <a:pt x="1238" y="1459"/>
                      </a:cubicBezTo>
                      <a:cubicBezTo>
                        <a:pt x="1238" y="1459"/>
                        <a:pt x="1268" y="1459"/>
                        <a:pt x="1238" y="1429"/>
                      </a:cubicBezTo>
                      <a:cubicBezTo>
                        <a:pt x="1130" y="1321"/>
                        <a:pt x="992" y="1267"/>
                        <a:pt x="853" y="1267"/>
                      </a:cubicBezTo>
                      <a:cubicBezTo>
                        <a:pt x="680" y="1267"/>
                        <a:pt x="505" y="1351"/>
                        <a:pt x="387" y="1520"/>
                      </a:cubicBezTo>
                      <a:cubicBezTo>
                        <a:pt x="721" y="852"/>
                        <a:pt x="1116" y="244"/>
                        <a:pt x="1846" y="31"/>
                      </a:cubicBezTo>
                      <a:lnTo>
                        <a:pt x="184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7155011" y="2158302"/>
                  <a:ext cx="9921" cy="27432"/>
                </a:xfrm>
                <a:custGeom>
                  <a:rect b="b" l="l" r="r" t="t"/>
                  <a:pathLst>
                    <a:path extrusionOk="0" h="1095" w="396">
                      <a:moveTo>
                        <a:pt x="274" y="0"/>
                      </a:moveTo>
                      <a:cubicBezTo>
                        <a:pt x="122" y="335"/>
                        <a:pt x="0" y="943"/>
                        <a:pt x="396" y="1095"/>
                      </a:cubicBezTo>
                      <a:cubicBezTo>
                        <a:pt x="92" y="882"/>
                        <a:pt x="152" y="426"/>
                        <a:pt x="274" y="31"/>
                      </a:cubicBezTo>
                      <a:cubicBezTo>
                        <a:pt x="304" y="31"/>
                        <a:pt x="274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7153258" y="2150561"/>
                  <a:ext cx="34572" cy="31566"/>
                </a:xfrm>
                <a:custGeom>
                  <a:rect b="b" l="l" r="r" t="t"/>
                  <a:pathLst>
                    <a:path extrusionOk="0" h="1260" w="1380">
                      <a:moveTo>
                        <a:pt x="745" y="0"/>
                      </a:moveTo>
                      <a:cubicBezTo>
                        <a:pt x="262" y="0"/>
                        <a:pt x="0" y="1134"/>
                        <a:pt x="557" y="1252"/>
                      </a:cubicBezTo>
                      <a:cubicBezTo>
                        <a:pt x="584" y="1257"/>
                        <a:pt x="610" y="1260"/>
                        <a:pt x="635" y="1260"/>
                      </a:cubicBezTo>
                      <a:cubicBezTo>
                        <a:pt x="1158" y="1260"/>
                        <a:pt x="1380" y="121"/>
                        <a:pt x="800" y="5"/>
                      </a:cubicBezTo>
                      <a:cubicBezTo>
                        <a:pt x="781" y="2"/>
                        <a:pt x="763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7089520" y="2145349"/>
                  <a:ext cx="16009" cy="22898"/>
                </a:xfrm>
                <a:custGeom>
                  <a:rect b="b" l="l" r="r" t="t"/>
                  <a:pathLst>
                    <a:path extrusionOk="0" h="914" w="639">
                      <a:moveTo>
                        <a:pt x="639" y="1"/>
                      </a:moveTo>
                      <a:cubicBezTo>
                        <a:pt x="639" y="1"/>
                        <a:pt x="608" y="1"/>
                        <a:pt x="608" y="31"/>
                      </a:cubicBezTo>
                      <a:cubicBezTo>
                        <a:pt x="517" y="396"/>
                        <a:pt x="365" y="852"/>
                        <a:pt x="0" y="882"/>
                      </a:cubicBezTo>
                      <a:lnTo>
                        <a:pt x="0" y="912"/>
                      </a:lnTo>
                      <a:cubicBezTo>
                        <a:pt x="11" y="913"/>
                        <a:pt x="22" y="914"/>
                        <a:pt x="32" y="914"/>
                      </a:cubicBezTo>
                      <a:cubicBezTo>
                        <a:pt x="435" y="914"/>
                        <a:pt x="609" y="356"/>
                        <a:pt x="63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7076767" y="2132697"/>
                  <a:ext cx="33971" cy="31416"/>
                </a:xfrm>
                <a:custGeom>
                  <a:rect b="b" l="l" r="r" t="t"/>
                  <a:pathLst>
                    <a:path extrusionOk="0" h="1254" w="1356">
                      <a:moveTo>
                        <a:pt x="752" y="1"/>
                      </a:moveTo>
                      <a:cubicBezTo>
                        <a:pt x="228" y="1"/>
                        <a:pt x="0" y="1065"/>
                        <a:pt x="509" y="1235"/>
                      </a:cubicBezTo>
                      <a:cubicBezTo>
                        <a:pt x="547" y="1247"/>
                        <a:pt x="583" y="1253"/>
                        <a:pt x="618" y="1253"/>
                      </a:cubicBezTo>
                      <a:cubicBezTo>
                        <a:pt x="1098" y="1253"/>
                        <a:pt x="1356" y="161"/>
                        <a:pt x="874" y="19"/>
                      </a:cubicBezTo>
                      <a:cubicBezTo>
                        <a:pt x="832" y="7"/>
                        <a:pt x="791" y="1"/>
                        <a:pt x="75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7167188" y="2113556"/>
                  <a:ext cx="33846" cy="26606"/>
                </a:xfrm>
                <a:custGeom>
                  <a:rect b="b" l="l" r="r" t="t"/>
                  <a:pathLst>
                    <a:path extrusionOk="0" h="1062" w="1351">
                      <a:moveTo>
                        <a:pt x="424" y="1"/>
                      </a:moveTo>
                      <a:cubicBezTo>
                        <a:pt x="330" y="1"/>
                        <a:pt x="237" y="18"/>
                        <a:pt x="153" y="54"/>
                      </a:cubicBezTo>
                      <a:cubicBezTo>
                        <a:pt x="31" y="115"/>
                        <a:pt x="1" y="236"/>
                        <a:pt x="31" y="358"/>
                      </a:cubicBezTo>
                      <a:cubicBezTo>
                        <a:pt x="92" y="570"/>
                        <a:pt x="274" y="631"/>
                        <a:pt x="426" y="722"/>
                      </a:cubicBezTo>
                      <a:cubicBezTo>
                        <a:pt x="578" y="844"/>
                        <a:pt x="700" y="935"/>
                        <a:pt x="852" y="1026"/>
                      </a:cubicBezTo>
                      <a:cubicBezTo>
                        <a:pt x="900" y="1050"/>
                        <a:pt x="949" y="1061"/>
                        <a:pt x="997" y="1061"/>
                      </a:cubicBezTo>
                      <a:cubicBezTo>
                        <a:pt x="1189" y="1061"/>
                        <a:pt x="1350" y="881"/>
                        <a:pt x="1277" y="662"/>
                      </a:cubicBezTo>
                      <a:cubicBezTo>
                        <a:pt x="1186" y="449"/>
                        <a:pt x="1034" y="236"/>
                        <a:pt x="821" y="115"/>
                      </a:cubicBezTo>
                      <a:cubicBezTo>
                        <a:pt x="711" y="41"/>
                        <a:pt x="567" y="1"/>
                        <a:pt x="42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7081903" y="2096494"/>
                  <a:ext cx="38105" cy="18414"/>
                </a:xfrm>
                <a:custGeom>
                  <a:rect b="b" l="l" r="r" t="t"/>
                  <a:pathLst>
                    <a:path extrusionOk="0" h="735" w="1521">
                      <a:moveTo>
                        <a:pt x="918" y="1"/>
                      </a:moveTo>
                      <a:cubicBezTo>
                        <a:pt x="896" y="1"/>
                        <a:pt x="873" y="2"/>
                        <a:pt x="851" y="5"/>
                      </a:cubicBezTo>
                      <a:cubicBezTo>
                        <a:pt x="578" y="5"/>
                        <a:pt x="365" y="96"/>
                        <a:pt x="183" y="248"/>
                      </a:cubicBezTo>
                      <a:cubicBezTo>
                        <a:pt x="0" y="431"/>
                        <a:pt x="122" y="704"/>
                        <a:pt x="335" y="735"/>
                      </a:cubicBezTo>
                      <a:lnTo>
                        <a:pt x="882" y="735"/>
                      </a:lnTo>
                      <a:cubicBezTo>
                        <a:pt x="1064" y="735"/>
                        <a:pt x="1247" y="704"/>
                        <a:pt x="1399" y="613"/>
                      </a:cubicBezTo>
                      <a:cubicBezTo>
                        <a:pt x="1490" y="522"/>
                        <a:pt x="1520" y="400"/>
                        <a:pt x="1459" y="279"/>
                      </a:cubicBezTo>
                      <a:cubicBezTo>
                        <a:pt x="1323" y="115"/>
                        <a:pt x="1113" y="1"/>
                        <a:pt x="9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7133690" y="2245541"/>
                  <a:ext cx="20568" cy="9495"/>
                </a:xfrm>
                <a:custGeom>
                  <a:rect b="b" l="l" r="r" t="t"/>
                  <a:pathLst>
                    <a:path extrusionOk="0" h="379" w="821">
                      <a:moveTo>
                        <a:pt x="769" y="0"/>
                      </a:moveTo>
                      <a:cubicBezTo>
                        <a:pt x="764" y="0"/>
                        <a:pt x="760" y="4"/>
                        <a:pt x="760" y="14"/>
                      </a:cubicBezTo>
                      <a:cubicBezTo>
                        <a:pt x="669" y="105"/>
                        <a:pt x="578" y="227"/>
                        <a:pt x="426" y="227"/>
                      </a:cubicBezTo>
                      <a:cubicBezTo>
                        <a:pt x="274" y="227"/>
                        <a:pt x="122" y="196"/>
                        <a:pt x="0" y="105"/>
                      </a:cubicBezTo>
                      <a:lnTo>
                        <a:pt x="0" y="135"/>
                      </a:lnTo>
                      <a:cubicBezTo>
                        <a:pt x="92" y="287"/>
                        <a:pt x="304" y="379"/>
                        <a:pt x="487" y="379"/>
                      </a:cubicBezTo>
                      <a:cubicBezTo>
                        <a:pt x="669" y="318"/>
                        <a:pt x="791" y="196"/>
                        <a:pt x="821" y="14"/>
                      </a:cubicBezTo>
                      <a:cubicBezTo>
                        <a:pt x="801" y="14"/>
                        <a:pt x="780" y="0"/>
                        <a:pt x="76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7092000" y="2100878"/>
                  <a:ext cx="55416" cy="123784"/>
                </a:xfrm>
                <a:custGeom>
                  <a:rect b="b" l="l" r="r" t="t"/>
                  <a:pathLst>
                    <a:path extrusionOk="0" h="4941" w="2212">
                      <a:moveTo>
                        <a:pt x="1447" y="0"/>
                      </a:moveTo>
                      <a:cubicBezTo>
                        <a:pt x="1439" y="0"/>
                        <a:pt x="1430" y="4"/>
                        <a:pt x="1421" y="13"/>
                      </a:cubicBezTo>
                      <a:cubicBezTo>
                        <a:pt x="813" y="1259"/>
                        <a:pt x="357" y="2535"/>
                        <a:pt x="23" y="3873"/>
                      </a:cubicBezTo>
                      <a:cubicBezTo>
                        <a:pt x="1" y="3929"/>
                        <a:pt x="69" y="3948"/>
                        <a:pt x="170" y="3948"/>
                      </a:cubicBezTo>
                      <a:cubicBezTo>
                        <a:pt x="344" y="3948"/>
                        <a:pt x="615" y="3892"/>
                        <a:pt x="692" y="3873"/>
                      </a:cubicBezTo>
                      <a:lnTo>
                        <a:pt x="692" y="3873"/>
                      </a:lnTo>
                      <a:lnTo>
                        <a:pt x="479" y="4694"/>
                      </a:lnTo>
                      <a:cubicBezTo>
                        <a:pt x="479" y="4724"/>
                        <a:pt x="509" y="4785"/>
                        <a:pt x="540" y="4785"/>
                      </a:cubicBezTo>
                      <a:cubicBezTo>
                        <a:pt x="600" y="4815"/>
                        <a:pt x="661" y="4846"/>
                        <a:pt x="692" y="4846"/>
                      </a:cubicBezTo>
                      <a:cubicBezTo>
                        <a:pt x="844" y="4906"/>
                        <a:pt x="1026" y="4937"/>
                        <a:pt x="1178" y="4937"/>
                      </a:cubicBezTo>
                      <a:cubicBezTo>
                        <a:pt x="1209" y="4939"/>
                        <a:pt x="1240" y="4941"/>
                        <a:pt x="1271" y="4941"/>
                      </a:cubicBezTo>
                      <a:cubicBezTo>
                        <a:pt x="1604" y="4941"/>
                        <a:pt x="1931" y="4794"/>
                        <a:pt x="2181" y="4572"/>
                      </a:cubicBezTo>
                      <a:cubicBezTo>
                        <a:pt x="2211" y="4542"/>
                        <a:pt x="2211" y="4511"/>
                        <a:pt x="2181" y="4511"/>
                      </a:cubicBezTo>
                      <a:cubicBezTo>
                        <a:pt x="1909" y="4656"/>
                        <a:pt x="1615" y="4726"/>
                        <a:pt x="1319" y="4726"/>
                      </a:cubicBezTo>
                      <a:cubicBezTo>
                        <a:pt x="1119" y="4726"/>
                        <a:pt x="918" y="4694"/>
                        <a:pt x="722" y="4633"/>
                      </a:cubicBezTo>
                      <a:cubicBezTo>
                        <a:pt x="722" y="4633"/>
                        <a:pt x="1026" y="3630"/>
                        <a:pt x="1026" y="3630"/>
                      </a:cubicBezTo>
                      <a:cubicBezTo>
                        <a:pt x="955" y="3621"/>
                        <a:pt x="886" y="3617"/>
                        <a:pt x="819" y="3617"/>
                      </a:cubicBezTo>
                      <a:cubicBezTo>
                        <a:pt x="658" y="3617"/>
                        <a:pt x="508" y="3639"/>
                        <a:pt x="357" y="3660"/>
                      </a:cubicBezTo>
                      <a:cubicBezTo>
                        <a:pt x="661" y="2444"/>
                        <a:pt x="1178" y="1289"/>
                        <a:pt x="1482" y="43"/>
                      </a:cubicBezTo>
                      <a:cubicBezTo>
                        <a:pt x="1482" y="22"/>
                        <a:pt x="1467" y="0"/>
                        <a:pt x="14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7115401" y="2214649"/>
                  <a:ext cx="32769" cy="22873"/>
                </a:xfrm>
                <a:custGeom>
                  <a:rect b="b" l="l" r="r" t="t"/>
                  <a:pathLst>
                    <a:path extrusionOk="0" h="913" w="1308">
                      <a:moveTo>
                        <a:pt x="1247" y="1"/>
                      </a:moveTo>
                      <a:cubicBezTo>
                        <a:pt x="951" y="137"/>
                        <a:pt x="637" y="206"/>
                        <a:pt x="320" y="206"/>
                      </a:cubicBezTo>
                      <a:cubicBezTo>
                        <a:pt x="214" y="206"/>
                        <a:pt x="107" y="198"/>
                        <a:pt x="1" y="183"/>
                      </a:cubicBezTo>
                      <a:lnTo>
                        <a:pt x="1" y="183"/>
                      </a:lnTo>
                      <a:cubicBezTo>
                        <a:pt x="92" y="426"/>
                        <a:pt x="274" y="639"/>
                        <a:pt x="518" y="791"/>
                      </a:cubicBezTo>
                      <a:cubicBezTo>
                        <a:pt x="639" y="882"/>
                        <a:pt x="761" y="912"/>
                        <a:pt x="913" y="912"/>
                      </a:cubicBezTo>
                      <a:cubicBezTo>
                        <a:pt x="1247" y="912"/>
                        <a:pt x="1308" y="639"/>
                        <a:pt x="1308" y="365"/>
                      </a:cubicBezTo>
                      <a:cubicBezTo>
                        <a:pt x="1277" y="244"/>
                        <a:pt x="1277" y="122"/>
                        <a:pt x="124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7128354" y="2223693"/>
                  <a:ext cx="19817" cy="13829"/>
                </a:xfrm>
                <a:custGeom>
                  <a:rect b="b" l="l" r="r" t="t"/>
                  <a:pathLst>
                    <a:path extrusionOk="0" h="552" w="791">
                      <a:moveTo>
                        <a:pt x="707" y="0"/>
                      </a:moveTo>
                      <a:cubicBezTo>
                        <a:pt x="402" y="0"/>
                        <a:pt x="112" y="151"/>
                        <a:pt x="1" y="430"/>
                      </a:cubicBezTo>
                      <a:cubicBezTo>
                        <a:pt x="122" y="521"/>
                        <a:pt x="244" y="551"/>
                        <a:pt x="396" y="551"/>
                      </a:cubicBezTo>
                      <a:cubicBezTo>
                        <a:pt x="730" y="551"/>
                        <a:pt x="791" y="278"/>
                        <a:pt x="791" y="4"/>
                      </a:cubicBezTo>
                      <a:cubicBezTo>
                        <a:pt x="763" y="2"/>
                        <a:pt x="735" y="0"/>
                        <a:pt x="707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6683618" y="2428911"/>
                  <a:ext cx="734164" cy="446736"/>
                </a:xfrm>
                <a:custGeom>
                  <a:rect b="b" l="l" r="r" t="t"/>
                  <a:pathLst>
                    <a:path extrusionOk="0" h="17832" w="29305">
                      <a:moveTo>
                        <a:pt x="27729" y="1"/>
                      </a:moveTo>
                      <a:cubicBezTo>
                        <a:pt x="27151" y="1"/>
                        <a:pt x="26307" y="399"/>
                        <a:pt x="25107" y="1418"/>
                      </a:cubicBezTo>
                      <a:cubicBezTo>
                        <a:pt x="22858" y="3364"/>
                        <a:pt x="18268" y="7102"/>
                        <a:pt x="17600" y="7376"/>
                      </a:cubicBezTo>
                      <a:cubicBezTo>
                        <a:pt x="17581" y="7383"/>
                        <a:pt x="17556" y="7387"/>
                        <a:pt x="17527" y="7387"/>
                      </a:cubicBezTo>
                      <a:cubicBezTo>
                        <a:pt x="16388" y="7387"/>
                        <a:pt x="7542" y="1901"/>
                        <a:pt x="6024" y="1901"/>
                      </a:cubicBezTo>
                      <a:cubicBezTo>
                        <a:pt x="6000" y="1901"/>
                        <a:pt x="5978" y="1902"/>
                        <a:pt x="5958" y="1905"/>
                      </a:cubicBezTo>
                      <a:cubicBezTo>
                        <a:pt x="4651" y="2087"/>
                        <a:pt x="0" y="9382"/>
                        <a:pt x="943" y="10203"/>
                      </a:cubicBezTo>
                      <a:cubicBezTo>
                        <a:pt x="3770" y="12725"/>
                        <a:pt x="13952" y="17832"/>
                        <a:pt x="18147" y="17832"/>
                      </a:cubicBezTo>
                      <a:cubicBezTo>
                        <a:pt x="20062" y="17802"/>
                        <a:pt x="25411" y="10689"/>
                        <a:pt x="28299" y="4336"/>
                      </a:cubicBezTo>
                      <a:cubicBezTo>
                        <a:pt x="28899" y="2958"/>
                        <a:pt x="29304" y="1"/>
                        <a:pt x="27729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6506185" y="2254886"/>
                  <a:ext cx="409709" cy="463897"/>
                </a:xfrm>
                <a:custGeom>
                  <a:rect b="b" l="l" r="r" t="t"/>
                  <a:pathLst>
                    <a:path extrusionOk="0" h="18517" w="16354">
                      <a:moveTo>
                        <a:pt x="1678" y="1"/>
                      </a:moveTo>
                      <a:cubicBezTo>
                        <a:pt x="1526" y="1"/>
                        <a:pt x="1372" y="50"/>
                        <a:pt x="1216" y="157"/>
                      </a:cubicBezTo>
                      <a:cubicBezTo>
                        <a:pt x="61" y="948"/>
                        <a:pt x="1003" y="3015"/>
                        <a:pt x="1003" y="3015"/>
                      </a:cubicBezTo>
                      <a:cubicBezTo>
                        <a:pt x="1003" y="3015"/>
                        <a:pt x="304" y="3866"/>
                        <a:pt x="578" y="5750"/>
                      </a:cubicBezTo>
                      <a:cubicBezTo>
                        <a:pt x="578" y="5750"/>
                        <a:pt x="0" y="6662"/>
                        <a:pt x="821" y="8425"/>
                      </a:cubicBezTo>
                      <a:cubicBezTo>
                        <a:pt x="730" y="8881"/>
                        <a:pt x="791" y="9398"/>
                        <a:pt x="1003" y="9823"/>
                      </a:cubicBezTo>
                      <a:cubicBezTo>
                        <a:pt x="2797" y="13775"/>
                        <a:pt x="6839" y="16328"/>
                        <a:pt x="10000" y="18516"/>
                      </a:cubicBezTo>
                      <a:lnTo>
                        <a:pt x="16353" y="10766"/>
                      </a:lnTo>
                      <a:cubicBezTo>
                        <a:pt x="15168" y="9975"/>
                        <a:pt x="8997" y="6723"/>
                        <a:pt x="5228" y="3683"/>
                      </a:cubicBezTo>
                      <a:cubicBezTo>
                        <a:pt x="3788" y="2510"/>
                        <a:pt x="2769" y="1"/>
                        <a:pt x="1678" y="1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6531314" y="2330098"/>
                  <a:ext cx="149614" cy="167401"/>
                </a:xfrm>
                <a:custGeom>
                  <a:rect b="b" l="l" r="r" t="t"/>
                  <a:pathLst>
                    <a:path extrusionOk="0" h="6682" w="5972">
                      <a:moveTo>
                        <a:pt x="35" y="0"/>
                      </a:moveTo>
                      <a:cubicBezTo>
                        <a:pt x="16" y="0"/>
                        <a:pt x="0" y="22"/>
                        <a:pt x="0" y="43"/>
                      </a:cubicBezTo>
                      <a:cubicBezTo>
                        <a:pt x="1307" y="2748"/>
                        <a:pt x="3344" y="5028"/>
                        <a:pt x="5897" y="6669"/>
                      </a:cubicBezTo>
                      <a:cubicBezTo>
                        <a:pt x="5913" y="6677"/>
                        <a:pt x="5927" y="6681"/>
                        <a:pt x="5938" y="6681"/>
                      </a:cubicBezTo>
                      <a:cubicBezTo>
                        <a:pt x="5968" y="6681"/>
                        <a:pt x="5972" y="6653"/>
                        <a:pt x="5927" y="6609"/>
                      </a:cubicBezTo>
                      <a:cubicBezTo>
                        <a:pt x="4833" y="5757"/>
                        <a:pt x="3769" y="4785"/>
                        <a:pt x="2797" y="3782"/>
                      </a:cubicBezTo>
                      <a:cubicBezTo>
                        <a:pt x="1794" y="2596"/>
                        <a:pt x="882" y="1350"/>
                        <a:pt x="61" y="13"/>
                      </a:cubicBezTo>
                      <a:cubicBezTo>
                        <a:pt x="52" y="4"/>
                        <a:pt x="43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6520641" y="2398170"/>
                  <a:ext cx="122807" cy="163067"/>
                </a:xfrm>
                <a:custGeom>
                  <a:rect b="b" l="l" r="r" t="t"/>
                  <a:pathLst>
                    <a:path extrusionOk="0" h="6509" w="4902">
                      <a:moveTo>
                        <a:pt x="1" y="1"/>
                      </a:moveTo>
                      <a:cubicBezTo>
                        <a:pt x="973" y="2554"/>
                        <a:pt x="2645" y="4803"/>
                        <a:pt x="4803" y="6475"/>
                      </a:cubicBezTo>
                      <a:cubicBezTo>
                        <a:pt x="4827" y="6498"/>
                        <a:pt x="4850" y="6508"/>
                        <a:pt x="4866" y="6508"/>
                      </a:cubicBezTo>
                      <a:cubicBezTo>
                        <a:pt x="4893" y="6508"/>
                        <a:pt x="4902" y="6482"/>
                        <a:pt x="4864" y="6445"/>
                      </a:cubicBezTo>
                      <a:cubicBezTo>
                        <a:pt x="3831" y="5472"/>
                        <a:pt x="2068" y="3800"/>
                        <a:pt x="3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6526729" y="2465966"/>
                  <a:ext cx="95525" cy="129346"/>
                </a:xfrm>
                <a:custGeom>
                  <a:rect b="b" l="l" r="r" t="t"/>
                  <a:pathLst>
                    <a:path extrusionOk="0" h="5163" w="3813">
                      <a:moveTo>
                        <a:pt x="1" y="0"/>
                      </a:moveTo>
                      <a:cubicBezTo>
                        <a:pt x="1186" y="2553"/>
                        <a:pt x="1885" y="3374"/>
                        <a:pt x="3709" y="5137"/>
                      </a:cubicBezTo>
                      <a:cubicBezTo>
                        <a:pt x="3736" y="5155"/>
                        <a:pt x="3757" y="5162"/>
                        <a:pt x="3773" y="5162"/>
                      </a:cubicBezTo>
                      <a:cubicBezTo>
                        <a:pt x="3810" y="5162"/>
                        <a:pt x="3813" y="5119"/>
                        <a:pt x="3770" y="5076"/>
                      </a:cubicBezTo>
                      <a:cubicBezTo>
                        <a:pt x="2129" y="3404"/>
                        <a:pt x="1278" y="2128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6653152" y="2261450"/>
                  <a:ext cx="262751" cy="262400"/>
                </a:xfrm>
                <a:custGeom>
                  <a:rect b="b" l="l" r="r" t="t"/>
                  <a:pathLst>
                    <a:path extrusionOk="0" h="10474" w="10488">
                      <a:moveTo>
                        <a:pt x="1771" y="0"/>
                      </a:moveTo>
                      <a:cubicBezTo>
                        <a:pt x="1573" y="0"/>
                        <a:pt x="1405" y="53"/>
                        <a:pt x="1277" y="169"/>
                      </a:cubicBezTo>
                      <a:cubicBezTo>
                        <a:pt x="1" y="1294"/>
                        <a:pt x="3527" y="4637"/>
                        <a:pt x="4195" y="5640"/>
                      </a:cubicBezTo>
                      <a:cubicBezTo>
                        <a:pt x="4774" y="6471"/>
                        <a:pt x="4790" y="6843"/>
                        <a:pt x="4417" y="6843"/>
                      </a:cubicBezTo>
                      <a:cubicBezTo>
                        <a:pt x="4339" y="6843"/>
                        <a:pt x="4244" y="6827"/>
                        <a:pt x="4134" y="6795"/>
                      </a:cubicBezTo>
                      <a:lnTo>
                        <a:pt x="4134" y="6795"/>
                      </a:lnTo>
                      <a:cubicBezTo>
                        <a:pt x="6384" y="8224"/>
                        <a:pt x="9332" y="9744"/>
                        <a:pt x="10487" y="10473"/>
                      </a:cubicBezTo>
                      <a:cubicBezTo>
                        <a:pt x="10487" y="10473"/>
                        <a:pt x="9454" y="7312"/>
                        <a:pt x="8451" y="5579"/>
                      </a:cubicBezTo>
                      <a:cubicBezTo>
                        <a:pt x="7551" y="4025"/>
                        <a:pt x="3495" y="0"/>
                        <a:pt x="1771" y="0"/>
                      </a:cubicBezTo>
                      <a:close/>
                    </a:path>
                  </a:pathLst>
                </a:custGeom>
                <a:solidFill>
                  <a:srgbClr val="AD63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6819938" y="2426982"/>
                  <a:ext cx="596650" cy="458486"/>
                </a:xfrm>
                <a:custGeom>
                  <a:rect b="b" l="l" r="r" t="t"/>
                  <a:pathLst>
                    <a:path extrusionOk="0" h="18301" w="23816">
                      <a:moveTo>
                        <a:pt x="22417" y="0"/>
                      </a:moveTo>
                      <a:cubicBezTo>
                        <a:pt x="21840" y="0"/>
                        <a:pt x="21015" y="348"/>
                        <a:pt x="19879" y="1191"/>
                      </a:cubicBezTo>
                      <a:cubicBezTo>
                        <a:pt x="15958" y="4049"/>
                        <a:pt x="12493" y="7210"/>
                        <a:pt x="12128" y="7240"/>
                      </a:cubicBezTo>
                      <a:cubicBezTo>
                        <a:pt x="12127" y="7240"/>
                        <a:pt x="12125" y="7240"/>
                        <a:pt x="12123" y="7240"/>
                      </a:cubicBezTo>
                      <a:cubicBezTo>
                        <a:pt x="11733" y="7240"/>
                        <a:pt x="4742" y="3775"/>
                        <a:pt x="4742" y="3775"/>
                      </a:cubicBezTo>
                      <a:lnTo>
                        <a:pt x="0" y="13350"/>
                      </a:lnTo>
                      <a:cubicBezTo>
                        <a:pt x="0" y="13350"/>
                        <a:pt x="8286" y="18301"/>
                        <a:pt x="12237" y="18301"/>
                      </a:cubicBezTo>
                      <a:cubicBezTo>
                        <a:pt x="12620" y="18301"/>
                        <a:pt x="12963" y="18254"/>
                        <a:pt x="13253" y="18152"/>
                      </a:cubicBezTo>
                      <a:cubicBezTo>
                        <a:pt x="16505" y="16967"/>
                        <a:pt x="22220" y="6906"/>
                        <a:pt x="23131" y="4049"/>
                      </a:cubicBezTo>
                      <a:cubicBezTo>
                        <a:pt x="23756" y="2047"/>
                        <a:pt x="23816" y="0"/>
                        <a:pt x="22417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6778799" y="2497935"/>
                  <a:ext cx="188119" cy="286350"/>
                </a:xfrm>
                <a:custGeom>
                  <a:rect b="b" l="l" r="r" t="t"/>
                  <a:pathLst>
                    <a:path extrusionOk="0" h="11430" w="7509">
                      <a:moveTo>
                        <a:pt x="5259" y="1"/>
                      </a:moveTo>
                      <a:lnTo>
                        <a:pt x="1" y="10214"/>
                      </a:lnTo>
                      <a:lnTo>
                        <a:pt x="2493" y="11429"/>
                      </a:lnTo>
                      <a:lnTo>
                        <a:pt x="7509" y="1065"/>
                      </a:lnTo>
                      <a:lnTo>
                        <a:pt x="5259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6854212" y="2545613"/>
                  <a:ext cx="105872" cy="213097"/>
                </a:xfrm>
                <a:custGeom>
                  <a:rect b="b" l="l" r="r" t="t"/>
                  <a:pathLst>
                    <a:path extrusionOk="0" h="8506" w="4226">
                      <a:moveTo>
                        <a:pt x="4177" y="0"/>
                      </a:moveTo>
                      <a:cubicBezTo>
                        <a:pt x="4170" y="0"/>
                        <a:pt x="4164" y="4"/>
                        <a:pt x="4164" y="13"/>
                      </a:cubicBezTo>
                      <a:cubicBezTo>
                        <a:pt x="3769" y="651"/>
                        <a:pt x="3435" y="1350"/>
                        <a:pt x="3100" y="2019"/>
                      </a:cubicBezTo>
                      <a:cubicBezTo>
                        <a:pt x="2736" y="2687"/>
                        <a:pt x="2371" y="3447"/>
                        <a:pt x="2006" y="4177"/>
                      </a:cubicBezTo>
                      <a:cubicBezTo>
                        <a:pt x="1307" y="5575"/>
                        <a:pt x="638" y="7004"/>
                        <a:pt x="0" y="8463"/>
                      </a:cubicBezTo>
                      <a:cubicBezTo>
                        <a:pt x="0" y="8484"/>
                        <a:pt x="30" y="8506"/>
                        <a:pt x="48" y="8506"/>
                      </a:cubicBezTo>
                      <a:cubicBezTo>
                        <a:pt x="56" y="8506"/>
                        <a:pt x="61" y="8502"/>
                        <a:pt x="61" y="8493"/>
                      </a:cubicBezTo>
                      <a:cubicBezTo>
                        <a:pt x="821" y="7125"/>
                        <a:pt x="1550" y="5727"/>
                        <a:pt x="2249" y="4298"/>
                      </a:cubicBezTo>
                      <a:cubicBezTo>
                        <a:pt x="2584" y="3599"/>
                        <a:pt x="2918" y="2900"/>
                        <a:pt x="3252" y="2171"/>
                      </a:cubicBezTo>
                      <a:cubicBezTo>
                        <a:pt x="3587" y="1472"/>
                        <a:pt x="3952" y="773"/>
                        <a:pt x="4225" y="43"/>
                      </a:cubicBezTo>
                      <a:cubicBezTo>
                        <a:pt x="4225" y="22"/>
                        <a:pt x="4195" y="0"/>
                        <a:pt x="417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6962345" y="2495505"/>
                  <a:ext cx="305916" cy="118473"/>
                </a:xfrm>
                <a:custGeom>
                  <a:rect b="b" l="l" r="r" t="t"/>
                  <a:pathLst>
                    <a:path extrusionOk="0" h="4729" w="12211">
                      <a:moveTo>
                        <a:pt x="12143" y="0"/>
                      </a:moveTo>
                      <a:cubicBezTo>
                        <a:pt x="12137" y="0"/>
                        <a:pt x="12133" y="2"/>
                        <a:pt x="12128" y="7"/>
                      </a:cubicBezTo>
                      <a:cubicBezTo>
                        <a:pt x="11703" y="280"/>
                        <a:pt x="6809" y="4292"/>
                        <a:pt x="6566" y="4414"/>
                      </a:cubicBezTo>
                      <a:cubicBezTo>
                        <a:pt x="6520" y="4433"/>
                        <a:pt x="6472" y="4442"/>
                        <a:pt x="6422" y="4442"/>
                      </a:cubicBezTo>
                      <a:cubicBezTo>
                        <a:pt x="6238" y="4442"/>
                        <a:pt x="6028" y="4327"/>
                        <a:pt x="5836" y="4231"/>
                      </a:cubicBezTo>
                      <a:cubicBezTo>
                        <a:pt x="4924" y="3806"/>
                        <a:pt x="4013" y="3350"/>
                        <a:pt x="3101" y="2894"/>
                      </a:cubicBezTo>
                      <a:cubicBezTo>
                        <a:pt x="2067" y="2377"/>
                        <a:pt x="1095" y="1982"/>
                        <a:pt x="61" y="1466"/>
                      </a:cubicBezTo>
                      <a:cubicBezTo>
                        <a:pt x="0" y="1466"/>
                        <a:pt x="0" y="1496"/>
                        <a:pt x="31" y="1526"/>
                      </a:cubicBezTo>
                      <a:cubicBezTo>
                        <a:pt x="973" y="2043"/>
                        <a:pt x="1794" y="2529"/>
                        <a:pt x="2736" y="3016"/>
                      </a:cubicBezTo>
                      <a:cubicBezTo>
                        <a:pt x="3709" y="3502"/>
                        <a:pt x="4651" y="3988"/>
                        <a:pt x="5623" y="4444"/>
                      </a:cubicBezTo>
                      <a:cubicBezTo>
                        <a:pt x="5857" y="4572"/>
                        <a:pt x="6106" y="4729"/>
                        <a:pt x="6369" y="4729"/>
                      </a:cubicBezTo>
                      <a:cubicBezTo>
                        <a:pt x="6483" y="4729"/>
                        <a:pt x="6599" y="4700"/>
                        <a:pt x="6718" y="4627"/>
                      </a:cubicBezTo>
                      <a:cubicBezTo>
                        <a:pt x="7143" y="4323"/>
                        <a:pt x="11733" y="523"/>
                        <a:pt x="12159" y="67"/>
                      </a:cubicBezTo>
                      <a:cubicBezTo>
                        <a:pt x="12211" y="67"/>
                        <a:pt x="12173" y="0"/>
                        <a:pt x="1214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6775767" y="2599229"/>
                  <a:ext cx="599306" cy="290158"/>
                </a:xfrm>
                <a:custGeom>
                  <a:rect b="b" l="l" r="r" t="t"/>
                  <a:pathLst>
                    <a:path extrusionOk="0" h="11582" w="23922">
                      <a:moveTo>
                        <a:pt x="23861" y="0"/>
                      </a:moveTo>
                      <a:cubicBezTo>
                        <a:pt x="23223" y="1003"/>
                        <a:pt x="22584" y="2006"/>
                        <a:pt x="21916" y="3009"/>
                      </a:cubicBezTo>
                      <a:cubicBezTo>
                        <a:pt x="21247" y="3982"/>
                        <a:pt x="20548" y="5016"/>
                        <a:pt x="19818" y="5988"/>
                      </a:cubicBezTo>
                      <a:cubicBezTo>
                        <a:pt x="19119" y="6961"/>
                        <a:pt x="18451" y="7842"/>
                        <a:pt x="17691" y="8724"/>
                      </a:cubicBezTo>
                      <a:cubicBezTo>
                        <a:pt x="17295" y="9180"/>
                        <a:pt x="16900" y="9605"/>
                        <a:pt x="16475" y="10031"/>
                      </a:cubicBezTo>
                      <a:cubicBezTo>
                        <a:pt x="16080" y="10456"/>
                        <a:pt x="15593" y="10791"/>
                        <a:pt x="15077" y="11034"/>
                      </a:cubicBezTo>
                      <a:cubicBezTo>
                        <a:pt x="14639" y="11195"/>
                        <a:pt x="14167" y="11269"/>
                        <a:pt x="13699" y="11269"/>
                      </a:cubicBezTo>
                      <a:cubicBezTo>
                        <a:pt x="13550" y="11269"/>
                        <a:pt x="13400" y="11261"/>
                        <a:pt x="13253" y="11247"/>
                      </a:cubicBezTo>
                      <a:cubicBezTo>
                        <a:pt x="12949" y="11216"/>
                        <a:pt x="12645" y="11186"/>
                        <a:pt x="12371" y="11125"/>
                      </a:cubicBezTo>
                      <a:cubicBezTo>
                        <a:pt x="11733" y="10973"/>
                        <a:pt x="11125" y="10791"/>
                        <a:pt x="10548" y="10608"/>
                      </a:cubicBezTo>
                      <a:cubicBezTo>
                        <a:pt x="8815" y="10031"/>
                        <a:pt x="7174" y="9301"/>
                        <a:pt x="5593" y="8450"/>
                      </a:cubicBezTo>
                      <a:cubicBezTo>
                        <a:pt x="5137" y="8207"/>
                        <a:pt x="4712" y="7964"/>
                        <a:pt x="4256" y="7751"/>
                      </a:cubicBezTo>
                      <a:cubicBezTo>
                        <a:pt x="3800" y="7508"/>
                        <a:pt x="3283" y="7234"/>
                        <a:pt x="2797" y="7022"/>
                      </a:cubicBezTo>
                      <a:cubicBezTo>
                        <a:pt x="2736" y="7113"/>
                        <a:pt x="2675" y="7234"/>
                        <a:pt x="2614" y="7326"/>
                      </a:cubicBezTo>
                      <a:cubicBezTo>
                        <a:pt x="2432" y="7204"/>
                        <a:pt x="213" y="6171"/>
                        <a:pt x="183" y="6171"/>
                      </a:cubicBezTo>
                      <a:cubicBezTo>
                        <a:pt x="274" y="5958"/>
                        <a:pt x="365" y="5775"/>
                        <a:pt x="426" y="5593"/>
                      </a:cubicBezTo>
                      <a:cubicBezTo>
                        <a:pt x="426" y="5557"/>
                        <a:pt x="426" y="5543"/>
                        <a:pt x="420" y="5543"/>
                      </a:cubicBezTo>
                      <a:cubicBezTo>
                        <a:pt x="415" y="5543"/>
                        <a:pt x="408" y="5550"/>
                        <a:pt x="395" y="5563"/>
                      </a:cubicBezTo>
                      <a:cubicBezTo>
                        <a:pt x="244" y="5775"/>
                        <a:pt x="122" y="6019"/>
                        <a:pt x="0" y="6262"/>
                      </a:cubicBezTo>
                      <a:cubicBezTo>
                        <a:pt x="0" y="6262"/>
                        <a:pt x="2552" y="7478"/>
                        <a:pt x="2613" y="7478"/>
                      </a:cubicBezTo>
                      <a:cubicBezTo>
                        <a:pt x="2614" y="7478"/>
                        <a:pt x="2614" y="7478"/>
                        <a:pt x="2614" y="7478"/>
                      </a:cubicBezTo>
                      <a:cubicBezTo>
                        <a:pt x="2645" y="7478"/>
                        <a:pt x="2827" y="7113"/>
                        <a:pt x="2827" y="7113"/>
                      </a:cubicBezTo>
                      <a:cubicBezTo>
                        <a:pt x="3253" y="7326"/>
                        <a:pt x="3648" y="7569"/>
                        <a:pt x="4043" y="7812"/>
                      </a:cubicBezTo>
                      <a:cubicBezTo>
                        <a:pt x="4469" y="8086"/>
                        <a:pt x="4864" y="8298"/>
                        <a:pt x="5289" y="8541"/>
                      </a:cubicBezTo>
                      <a:cubicBezTo>
                        <a:pt x="6110" y="8997"/>
                        <a:pt x="6961" y="9453"/>
                        <a:pt x="7812" y="9848"/>
                      </a:cubicBezTo>
                      <a:cubicBezTo>
                        <a:pt x="9453" y="10608"/>
                        <a:pt x="11247" y="11338"/>
                        <a:pt x="13070" y="11551"/>
                      </a:cubicBezTo>
                      <a:cubicBezTo>
                        <a:pt x="13243" y="11571"/>
                        <a:pt x="13412" y="11581"/>
                        <a:pt x="13579" y="11581"/>
                      </a:cubicBezTo>
                      <a:cubicBezTo>
                        <a:pt x="13915" y="11581"/>
                        <a:pt x="14246" y="11540"/>
                        <a:pt x="14590" y="11459"/>
                      </a:cubicBezTo>
                      <a:cubicBezTo>
                        <a:pt x="15745" y="11277"/>
                        <a:pt x="16566" y="10335"/>
                        <a:pt x="17295" y="9514"/>
                      </a:cubicBezTo>
                      <a:cubicBezTo>
                        <a:pt x="18906" y="7660"/>
                        <a:pt x="20396" y="5684"/>
                        <a:pt x="21733" y="3617"/>
                      </a:cubicBezTo>
                      <a:lnTo>
                        <a:pt x="22128" y="2979"/>
                      </a:lnTo>
                      <a:cubicBezTo>
                        <a:pt x="22615" y="2402"/>
                        <a:pt x="23101" y="1885"/>
                        <a:pt x="23618" y="1368"/>
                      </a:cubicBezTo>
                      <a:cubicBezTo>
                        <a:pt x="23642" y="1368"/>
                        <a:pt x="23628" y="1329"/>
                        <a:pt x="23605" y="1329"/>
                      </a:cubicBezTo>
                      <a:cubicBezTo>
                        <a:pt x="23600" y="1329"/>
                        <a:pt x="23593" y="1332"/>
                        <a:pt x="23587" y="1338"/>
                      </a:cubicBezTo>
                      <a:cubicBezTo>
                        <a:pt x="23253" y="1672"/>
                        <a:pt x="22888" y="1976"/>
                        <a:pt x="22554" y="2341"/>
                      </a:cubicBezTo>
                      <a:cubicBezTo>
                        <a:pt x="23040" y="1581"/>
                        <a:pt x="23496" y="821"/>
                        <a:pt x="23922" y="61"/>
                      </a:cubicBezTo>
                      <a:cubicBezTo>
                        <a:pt x="23922" y="31"/>
                        <a:pt x="23891" y="0"/>
                        <a:pt x="238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7141307" y="2339543"/>
                  <a:ext cx="185063" cy="192178"/>
                </a:xfrm>
                <a:custGeom>
                  <a:rect b="b" l="l" r="r" t="t"/>
                  <a:pathLst>
                    <a:path extrusionOk="0" h="7671" w="7387">
                      <a:moveTo>
                        <a:pt x="6231" y="0"/>
                      </a:moveTo>
                      <a:lnTo>
                        <a:pt x="2128" y="4134"/>
                      </a:lnTo>
                      <a:lnTo>
                        <a:pt x="821" y="851"/>
                      </a:lnTo>
                      <a:lnTo>
                        <a:pt x="183" y="1794"/>
                      </a:lnTo>
                      <a:lnTo>
                        <a:pt x="0" y="6779"/>
                      </a:lnTo>
                      <a:lnTo>
                        <a:pt x="1976" y="4803"/>
                      </a:lnTo>
                      <a:lnTo>
                        <a:pt x="3313" y="7660"/>
                      </a:lnTo>
                      <a:cubicBezTo>
                        <a:pt x="3314" y="7667"/>
                        <a:pt x="3317" y="7670"/>
                        <a:pt x="3321" y="7670"/>
                      </a:cubicBezTo>
                      <a:cubicBezTo>
                        <a:pt x="3523" y="7670"/>
                        <a:pt x="7386" y="1338"/>
                        <a:pt x="7386" y="1338"/>
                      </a:cubicBezTo>
                      <a:lnTo>
                        <a:pt x="6231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7137499" y="2373467"/>
                  <a:ext cx="191151" cy="164845"/>
                </a:xfrm>
                <a:custGeom>
                  <a:rect b="b" l="l" r="r" t="t"/>
                  <a:pathLst>
                    <a:path extrusionOk="0" h="6580" w="7630">
                      <a:moveTo>
                        <a:pt x="7598" y="1"/>
                      </a:moveTo>
                      <a:cubicBezTo>
                        <a:pt x="7589" y="1"/>
                        <a:pt x="7579" y="4"/>
                        <a:pt x="7569" y="14"/>
                      </a:cubicBezTo>
                      <a:cubicBezTo>
                        <a:pt x="6809" y="987"/>
                        <a:pt x="4104" y="5121"/>
                        <a:pt x="3465" y="6185"/>
                      </a:cubicBezTo>
                      <a:cubicBezTo>
                        <a:pt x="3405" y="6002"/>
                        <a:pt x="2402" y="3905"/>
                        <a:pt x="2128" y="3449"/>
                      </a:cubicBezTo>
                      <a:cubicBezTo>
                        <a:pt x="2098" y="3449"/>
                        <a:pt x="365" y="5090"/>
                        <a:pt x="274" y="5151"/>
                      </a:cubicBezTo>
                      <a:cubicBezTo>
                        <a:pt x="274" y="4422"/>
                        <a:pt x="517" y="1291"/>
                        <a:pt x="365" y="501"/>
                      </a:cubicBezTo>
                      <a:cubicBezTo>
                        <a:pt x="352" y="475"/>
                        <a:pt x="339" y="465"/>
                        <a:pt x="329" y="465"/>
                      </a:cubicBezTo>
                      <a:cubicBezTo>
                        <a:pt x="314" y="465"/>
                        <a:pt x="304" y="483"/>
                        <a:pt x="304" y="501"/>
                      </a:cubicBezTo>
                      <a:cubicBezTo>
                        <a:pt x="213" y="1321"/>
                        <a:pt x="152" y="2142"/>
                        <a:pt x="122" y="2963"/>
                      </a:cubicBezTo>
                      <a:cubicBezTo>
                        <a:pt x="31" y="3844"/>
                        <a:pt x="0" y="4756"/>
                        <a:pt x="31" y="5668"/>
                      </a:cubicBezTo>
                      <a:cubicBezTo>
                        <a:pt x="31" y="5672"/>
                        <a:pt x="32" y="5674"/>
                        <a:pt x="36" y="5674"/>
                      </a:cubicBezTo>
                      <a:cubicBezTo>
                        <a:pt x="141" y="5674"/>
                        <a:pt x="1803" y="3924"/>
                        <a:pt x="2098" y="3571"/>
                      </a:cubicBezTo>
                      <a:cubicBezTo>
                        <a:pt x="2523" y="4604"/>
                        <a:pt x="2979" y="5607"/>
                        <a:pt x="3496" y="6580"/>
                      </a:cubicBezTo>
                      <a:cubicBezTo>
                        <a:pt x="3496" y="6580"/>
                        <a:pt x="3496" y="6580"/>
                        <a:pt x="3496" y="6580"/>
                      </a:cubicBezTo>
                      <a:cubicBezTo>
                        <a:pt x="3576" y="6580"/>
                        <a:pt x="7054" y="1136"/>
                        <a:pt x="7630" y="14"/>
                      </a:cubicBezTo>
                      <a:cubicBezTo>
                        <a:pt x="7630" y="14"/>
                        <a:pt x="7616" y="1"/>
                        <a:pt x="759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6615847" y="1916130"/>
                  <a:ext cx="388389" cy="282542"/>
                </a:xfrm>
                <a:custGeom>
                  <a:rect b="b" l="l" r="r" t="t"/>
                  <a:pathLst>
                    <a:path extrusionOk="0" h="11278" w="15503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6691986" y="2037216"/>
                  <a:ext cx="46472" cy="39859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6780327" y="2037216"/>
                  <a:ext cx="46472" cy="39859"/>
                </a:xfrm>
                <a:custGeom>
                  <a:rect b="b" l="l" r="r" t="t"/>
                  <a:pathLst>
                    <a:path extrusionOk="0" h="1591" w="1855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6868668" y="2037216"/>
                  <a:ext cx="46472" cy="39859"/>
                </a:xfrm>
                <a:custGeom>
                  <a:rect b="b" l="l" r="r" t="t"/>
                  <a:pathLst>
                    <a:path extrusionOk="0" h="1591" w="1855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" name="Google Shape;266;p29"/>
              <p:cNvGrpSpPr/>
              <p:nvPr/>
            </p:nvGrpSpPr>
            <p:grpSpPr>
              <a:xfrm>
                <a:off x="4374713" y="1278013"/>
                <a:ext cx="1887074" cy="3307364"/>
                <a:chOff x="4396500" y="1249076"/>
                <a:chExt cx="1887074" cy="3307364"/>
              </a:xfrm>
            </p:grpSpPr>
            <p:sp>
              <p:nvSpPr>
                <p:cNvPr id="267" name="Google Shape;267;p29"/>
                <p:cNvSpPr/>
                <p:nvPr/>
              </p:nvSpPr>
              <p:spPr>
                <a:xfrm>
                  <a:off x="5375816" y="176767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5427603" y="176767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5375816" y="181870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5427603" y="181870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5375816" y="186971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5427603" y="1869715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9"/>
                      </a:lnTo>
                      <a:lnTo>
                        <a:pt x="1186" y="1369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5375816" y="1921502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5427603" y="1921502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5375816" y="197404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5427603" y="197404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5375816" y="2026604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5427603" y="2026604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5479390" y="2026604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0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5375816" y="2079142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5427603" y="2079142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5479390" y="2079142"/>
                  <a:ext cx="29737" cy="33520"/>
                </a:xfrm>
                <a:custGeom>
                  <a:rect b="b" l="l" r="r" t="t"/>
                  <a:pathLst>
                    <a:path extrusionOk="0" h="1338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5375816" y="213168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5427603" y="213168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5479390" y="2131680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5174030" y="1707515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9"/>
                <p:cNvSpPr/>
                <p:nvPr/>
              </p:nvSpPr>
              <p:spPr>
                <a:xfrm>
                  <a:off x="5174030" y="1755494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9"/>
                <p:cNvSpPr/>
                <p:nvPr/>
              </p:nvSpPr>
              <p:spPr>
                <a:xfrm>
                  <a:off x="5174030" y="1803472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9"/>
                <p:cNvSpPr/>
                <p:nvPr/>
              </p:nvSpPr>
              <p:spPr>
                <a:xfrm>
                  <a:off x="5174030" y="1851451"/>
                  <a:ext cx="53312" cy="24376"/>
                </a:xfrm>
                <a:custGeom>
                  <a:rect b="b" l="l" r="r" t="t"/>
                  <a:pathLst>
                    <a:path extrusionOk="0" h="973" w="2128">
                      <a:moveTo>
                        <a:pt x="0" y="0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5174030" y="1898652"/>
                  <a:ext cx="53312" cy="25153"/>
                </a:xfrm>
                <a:custGeom>
                  <a:rect b="b" l="l" r="r" t="t"/>
                  <a:pathLst>
                    <a:path extrusionOk="0" h="1004" w="2128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9"/>
                <p:cNvSpPr/>
                <p:nvPr/>
              </p:nvSpPr>
              <p:spPr>
                <a:xfrm>
                  <a:off x="5174030" y="1946631"/>
                  <a:ext cx="53312" cy="25153"/>
                </a:xfrm>
                <a:custGeom>
                  <a:rect b="b" l="l" r="r" t="t"/>
                  <a:pathLst>
                    <a:path extrusionOk="0" h="1004" w="2128">
                      <a:moveTo>
                        <a:pt x="0" y="1"/>
                      </a:moveTo>
                      <a:lnTo>
                        <a:pt x="0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5174030" y="1994610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5174030" y="2042588"/>
                  <a:ext cx="53312" cy="24401"/>
                </a:xfrm>
                <a:custGeom>
                  <a:rect b="b" l="l" r="r" t="t"/>
                  <a:pathLst>
                    <a:path extrusionOk="0" h="974" w="2128">
                      <a:moveTo>
                        <a:pt x="0" y="1"/>
                      </a:moveTo>
                      <a:lnTo>
                        <a:pt x="0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5246361" y="1707515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5246361" y="1755494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9"/>
                <p:cNvSpPr/>
                <p:nvPr/>
              </p:nvSpPr>
              <p:spPr>
                <a:xfrm>
                  <a:off x="5246361" y="1803472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5246361" y="1851451"/>
                  <a:ext cx="53337" cy="24376"/>
                </a:xfrm>
                <a:custGeom>
                  <a:rect b="b" l="l" r="r" t="t"/>
                  <a:pathLst>
                    <a:path extrusionOk="0" h="973" w="2129">
                      <a:moveTo>
                        <a:pt x="1" y="0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5246361" y="1898652"/>
                  <a:ext cx="53337" cy="25153"/>
                </a:xfrm>
                <a:custGeom>
                  <a:rect b="b" l="l" r="r" t="t"/>
                  <a:pathLst>
                    <a:path extrusionOk="0" h="1004" w="2129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5246361" y="1946631"/>
                  <a:ext cx="53337" cy="25153"/>
                </a:xfrm>
                <a:custGeom>
                  <a:rect b="b" l="l" r="r" t="t"/>
                  <a:pathLst>
                    <a:path extrusionOk="0" h="1004" w="2129">
                      <a:moveTo>
                        <a:pt x="1" y="1"/>
                      </a:moveTo>
                      <a:lnTo>
                        <a:pt x="1" y="1004"/>
                      </a:lnTo>
                      <a:lnTo>
                        <a:pt x="2128" y="1004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5246361" y="1994610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5246361" y="2042588"/>
                  <a:ext cx="53337" cy="24401"/>
                </a:xfrm>
                <a:custGeom>
                  <a:rect b="b" l="l" r="r" t="t"/>
                  <a:pathLst>
                    <a:path extrusionOk="0" h="974" w="2129">
                      <a:moveTo>
                        <a:pt x="1" y="1"/>
                      </a:moveTo>
                      <a:lnTo>
                        <a:pt x="1" y="973"/>
                      </a:lnTo>
                      <a:lnTo>
                        <a:pt x="2128" y="973"/>
                      </a:lnTo>
                      <a:lnTo>
                        <a:pt x="21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5011805" y="1701427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5011805" y="1758550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5011805" y="1815648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5011805" y="1872772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5011805" y="1929895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4909759" y="1986242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5011805" y="1986242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4909759" y="2042588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5011805" y="2042588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4827506" y="2099711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9"/>
                <p:cNvSpPr/>
                <p:nvPr/>
              </p:nvSpPr>
              <p:spPr>
                <a:xfrm>
                  <a:off x="4909759" y="2099711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220" y="1550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9"/>
                <p:cNvSpPr/>
                <p:nvPr/>
              </p:nvSpPr>
              <p:spPr>
                <a:xfrm>
                  <a:off x="5011805" y="2099711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0"/>
                      </a:moveTo>
                      <a:lnTo>
                        <a:pt x="1" y="1550"/>
                      </a:lnTo>
                      <a:lnTo>
                        <a:pt x="2189" y="1550"/>
                      </a:lnTo>
                      <a:lnTo>
                        <a:pt x="21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9"/>
                <p:cNvSpPr/>
                <p:nvPr/>
              </p:nvSpPr>
              <p:spPr>
                <a:xfrm>
                  <a:off x="4827506" y="2156058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4909759" y="2156058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5011805" y="2156058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9"/>
                <p:cNvSpPr/>
                <p:nvPr/>
              </p:nvSpPr>
              <p:spPr>
                <a:xfrm>
                  <a:off x="5208506" y="2136205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9"/>
                <p:cNvSpPr/>
                <p:nvPr/>
              </p:nvSpPr>
              <p:spPr>
                <a:xfrm>
                  <a:off x="5290759" y="2136205"/>
                  <a:ext cx="55617" cy="38856"/>
                </a:xfrm>
                <a:custGeom>
                  <a:rect b="b" l="l" r="r" t="t"/>
                  <a:pathLst>
                    <a:path extrusionOk="0" h="1551" w="222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220" y="1551"/>
                      </a:lnTo>
                      <a:lnTo>
                        <a:pt x="222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9"/>
                <p:cNvSpPr/>
                <p:nvPr/>
              </p:nvSpPr>
              <p:spPr>
                <a:xfrm>
                  <a:off x="5392805" y="2136205"/>
                  <a:ext cx="54865" cy="38856"/>
                </a:xfrm>
                <a:custGeom>
                  <a:rect b="b" l="l" r="r" t="t"/>
                  <a:pathLst>
                    <a:path extrusionOk="0" h="1551" w="2190">
                      <a:moveTo>
                        <a:pt x="1" y="1"/>
                      </a:moveTo>
                      <a:lnTo>
                        <a:pt x="1" y="1551"/>
                      </a:lnTo>
                      <a:lnTo>
                        <a:pt x="2189" y="1551"/>
                      </a:lnTo>
                      <a:lnTo>
                        <a:pt x="21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9"/>
                <p:cNvSpPr/>
                <p:nvPr/>
              </p:nvSpPr>
              <p:spPr>
                <a:xfrm>
                  <a:off x="5534985" y="2002226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9"/>
                <p:cNvSpPr/>
                <p:nvPr/>
              </p:nvSpPr>
              <p:spPr>
                <a:xfrm>
                  <a:off x="5586772" y="2002226"/>
                  <a:ext cx="29712" cy="34297"/>
                </a:xfrm>
                <a:custGeom>
                  <a:rect b="b" l="l" r="r" t="t"/>
                  <a:pathLst>
                    <a:path extrusionOk="0" h="1369" w="1186">
                      <a:moveTo>
                        <a:pt x="0" y="1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>
                  <a:off x="5534985" y="2055541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9"/>
                <p:cNvSpPr/>
                <p:nvPr/>
              </p:nvSpPr>
              <p:spPr>
                <a:xfrm>
                  <a:off x="5586772" y="2055541"/>
                  <a:ext cx="29712" cy="34297"/>
                </a:xfrm>
                <a:custGeom>
                  <a:rect b="b" l="l" r="r" t="t"/>
                  <a:pathLst>
                    <a:path extrusionOk="0" h="1369" w="1186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9"/>
                <p:cNvSpPr/>
                <p:nvPr/>
              </p:nvSpPr>
              <p:spPr>
                <a:xfrm>
                  <a:off x="5534985" y="2108856"/>
                  <a:ext cx="29737" cy="34272"/>
                </a:xfrm>
                <a:custGeom>
                  <a:rect b="b" l="l" r="r" t="t"/>
                  <a:pathLst>
                    <a:path extrusionOk="0" h="1368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9"/>
                <p:cNvSpPr/>
                <p:nvPr/>
              </p:nvSpPr>
              <p:spPr>
                <a:xfrm>
                  <a:off x="5586772" y="2108856"/>
                  <a:ext cx="29712" cy="34272"/>
                </a:xfrm>
                <a:custGeom>
                  <a:rect b="b" l="l" r="r" t="t"/>
                  <a:pathLst>
                    <a:path extrusionOk="0" h="1368" w="1186">
                      <a:moveTo>
                        <a:pt x="0" y="0"/>
                      </a:moveTo>
                      <a:lnTo>
                        <a:pt x="0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9"/>
                <p:cNvSpPr/>
                <p:nvPr/>
              </p:nvSpPr>
              <p:spPr>
                <a:xfrm>
                  <a:off x="5534985" y="2162146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9"/>
                <p:cNvSpPr/>
                <p:nvPr/>
              </p:nvSpPr>
              <p:spPr>
                <a:xfrm>
                  <a:off x="5586772" y="2162146"/>
                  <a:ext cx="29712" cy="33545"/>
                </a:xfrm>
                <a:custGeom>
                  <a:rect b="b" l="l" r="r" t="t"/>
                  <a:pathLst>
                    <a:path extrusionOk="0" h="1339" w="1186">
                      <a:moveTo>
                        <a:pt x="0" y="1"/>
                      </a:moveTo>
                      <a:lnTo>
                        <a:pt x="0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9"/>
                <p:cNvSpPr/>
                <p:nvPr/>
              </p:nvSpPr>
              <p:spPr>
                <a:xfrm>
                  <a:off x="5645398" y="2002226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9"/>
                <p:cNvSpPr/>
                <p:nvPr/>
              </p:nvSpPr>
              <p:spPr>
                <a:xfrm>
                  <a:off x="5697185" y="2002226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1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9"/>
                <p:cNvSpPr/>
                <p:nvPr/>
              </p:nvSpPr>
              <p:spPr>
                <a:xfrm>
                  <a:off x="5645398" y="2055541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9"/>
                <p:cNvSpPr/>
                <p:nvPr/>
              </p:nvSpPr>
              <p:spPr>
                <a:xfrm>
                  <a:off x="5697185" y="2055541"/>
                  <a:ext cx="29737" cy="34297"/>
                </a:xfrm>
                <a:custGeom>
                  <a:rect b="b" l="l" r="r" t="t"/>
                  <a:pathLst>
                    <a:path extrusionOk="0" h="1369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9"/>
                <p:cNvSpPr/>
                <p:nvPr/>
              </p:nvSpPr>
              <p:spPr>
                <a:xfrm>
                  <a:off x="5645398" y="2108856"/>
                  <a:ext cx="29737" cy="34272"/>
                </a:xfrm>
                <a:custGeom>
                  <a:rect b="b" l="l" r="r" t="t"/>
                  <a:pathLst>
                    <a:path extrusionOk="0" h="1368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9"/>
                <p:cNvSpPr/>
                <p:nvPr/>
              </p:nvSpPr>
              <p:spPr>
                <a:xfrm>
                  <a:off x="5697185" y="2108856"/>
                  <a:ext cx="29737" cy="34272"/>
                </a:xfrm>
                <a:custGeom>
                  <a:rect b="b" l="l" r="r" t="t"/>
                  <a:pathLst>
                    <a:path extrusionOk="0" h="1368" w="1187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1186" y="1368"/>
                      </a:lnTo>
                      <a:lnTo>
                        <a:pt x="11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9"/>
                <p:cNvSpPr/>
                <p:nvPr/>
              </p:nvSpPr>
              <p:spPr>
                <a:xfrm>
                  <a:off x="5645398" y="2162146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9"/>
                <p:cNvSpPr/>
                <p:nvPr/>
              </p:nvSpPr>
              <p:spPr>
                <a:xfrm>
                  <a:off x="5697185" y="2162146"/>
                  <a:ext cx="29737" cy="33545"/>
                </a:xfrm>
                <a:custGeom>
                  <a:rect b="b" l="l" r="r" t="t"/>
                  <a:pathLst>
                    <a:path extrusionOk="0" h="1339" w="1187">
                      <a:moveTo>
                        <a:pt x="1" y="1"/>
                      </a:moveTo>
                      <a:lnTo>
                        <a:pt x="1" y="1338"/>
                      </a:lnTo>
                      <a:lnTo>
                        <a:pt x="1186" y="1338"/>
                      </a:ln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>
                  <a:off x="5064368" y="3890827"/>
                  <a:ext cx="692201" cy="588684"/>
                </a:xfrm>
                <a:custGeom>
                  <a:rect b="b" l="l" r="r" t="t"/>
                  <a:pathLst>
                    <a:path extrusionOk="0" h="23498" w="27630">
                      <a:moveTo>
                        <a:pt x="0" y="1"/>
                      </a:moveTo>
                      <a:lnTo>
                        <a:pt x="1155" y="17569"/>
                      </a:lnTo>
                      <a:cubicBezTo>
                        <a:pt x="1125" y="20518"/>
                        <a:pt x="1155" y="22676"/>
                        <a:pt x="1246" y="22737"/>
                      </a:cubicBezTo>
                      <a:cubicBezTo>
                        <a:pt x="1923" y="23180"/>
                        <a:pt x="16162" y="23498"/>
                        <a:pt x="23097" y="23498"/>
                      </a:cubicBezTo>
                      <a:cubicBezTo>
                        <a:pt x="25196" y="23498"/>
                        <a:pt x="26625" y="23469"/>
                        <a:pt x="26809" y="23405"/>
                      </a:cubicBezTo>
                      <a:cubicBezTo>
                        <a:pt x="27630" y="23162"/>
                        <a:pt x="26931" y="20822"/>
                        <a:pt x="26049" y="20092"/>
                      </a:cubicBezTo>
                      <a:cubicBezTo>
                        <a:pt x="24894" y="19393"/>
                        <a:pt x="23709" y="18755"/>
                        <a:pt x="22493" y="18208"/>
                      </a:cubicBezTo>
                      <a:cubicBezTo>
                        <a:pt x="19696" y="16840"/>
                        <a:pt x="16292" y="15259"/>
                        <a:pt x="16292" y="15259"/>
                      </a:cubicBezTo>
                      <a:lnTo>
                        <a:pt x="15107" y="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5092529" y="4331002"/>
                  <a:ext cx="664042" cy="148536"/>
                </a:xfrm>
                <a:custGeom>
                  <a:rect b="b" l="l" r="r" t="t"/>
                  <a:pathLst>
                    <a:path extrusionOk="0" h="5929" w="26506">
                      <a:moveTo>
                        <a:pt x="31" y="0"/>
                      </a:moveTo>
                      <a:lnTo>
                        <a:pt x="31" y="0"/>
                      </a:lnTo>
                      <a:cubicBezTo>
                        <a:pt x="1" y="2949"/>
                        <a:pt x="31" y="5107"/>
                        <a:pt x="122" y="5168"/>
                      </a:cubicBezTo>
                      <a:cubicBezTo>
                        <a:pt x="799" y="5611"/>
                        <a:pt x="15038" y="5929"/>
                        <a:pt x="21973" y="5929"/>
                      </a:cubicBezTo>
                      <a:cubicBezTo>
                        <a:pt x="24072" y="5929"/>
                        <a:pt x="25501" y="5900"/>
                        <a:pt x="25685" y="5836"/>
                      </a:cubicBezTo>
                      <a:cubicBezTo>
                        <a:pt x="26506" y="5593"/>
                        <a:pt x="25807" y="3253"/>
                        <a:pt x="24925" y="2523"/>
                      </a:cubicBezTo>
                      <a:cubicBezTo>
                        <a:pt x="23770" y="1824"/>
                        <a:pt x="22585" y="1186"/>
                        <a:pt x="21369" y="639"/>
                      </a:cubicBezTo>
                      <a:lnTo>
                        <a:pt x="21369" y="639"/>
                      </a:lnTo>
                      <a:cubicBezTo>
                        <a:pt x="21916" y="1155"/>
                        <a:pt x="22311" y="1702"/>
                        <a:pt x="22129" y="2219"/>
                      </a:cubicBezTo>
                      <a:cubicBezTo>
                        <a:pt x="22033" y="2473"/>
                        <a:pt x="21270" y="2581"/>
                        <a:pt x="20068" y="2581"/>
                      </a:cubicBezTo>
                      <a:cubicBezTo>
                        <a:pt x="15521" y="2581"/>
                        <a:pt x="4695" y="1034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5329366" y="4293170"/>
                  <a:ext cx="190399" cy="78965"/>
                </a:xfrm>
                <a:custGeom>
                  <a:rect b="b" l="l" r="r" t="t"/>
                  <a:pathLst>
                    <a:path extrusionOk="0" h="3152" w="7600">
                      <a:moveTo>
                        <a:pt x="6656" y="1"/>
                      </a:moveTo>
                      <a:cubicBezTo>
                        <a:pt x="2384" y="1"/>
                        <a:pt x="1" y="3152"/>
                        <a:pt x="1" y="3152"/>
                      </a:cubicBezTo>
                      <a:lnTo>
                        <a:pt x="7600" y="51"/>
                      </a:lnTo>
                      <a:cubicBezTo>
                        <a:pt x="7275" y="17"/>
                        <a:pt x="6961" y="1"/>
                        <a:pt x="665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>
                  <a:off x="4905199" y="2288569"/>
                  <a:ext cx="614538" cy="1982179"/>
                </a:xfrm>
                <a:custGeom>
                  <a:rect b="b" l="l" r="r" t="t"/>
                  <a:pathLst>
                    <a:path extrusionOk="0" h="79121" w="24530">
                      <a:moveTo>
                        <a:pt x="0" y="0"/>
                      </a:moveTo>
                      <a:cubicBezTo>
                        <a:pt x="0" y="0"/>
                        <a:pt x="4256" y="45411"/>
                        <a:pt x="4377" y="45989"/>
                      </a:cubicBezTo>
                      <a:cubicBezTo>
                        <a:pt x="4377" y="46050"/>
                        <a:pt x="4408" y="46901"/>
                        <a:pt x="4438" y="48269"/>
                      </a:cubicBezTo>
                      <a:cubicBezTo>
                        <a:pt x="4681" y="55746"/>
                        <a:pt x="7356" y="79120"/>
                        <a:pt x="7356" y="79120"/>
                      </a:cubicBezTo>
                      <a:lnTo>
                        <a:pt x="24530" y="79120"/>
                      </a:lnTo>
                      <a:cubicBezTo>
                        <a:pt x="24530" y="79120"/>
                        <a:pt x="22068" y="51430"/>
                        <a:pt x="21369" y="44986"/>
                      </a:cubicBezTo>
                      <a:cubicBezTo>
                        <a:pt x="20517" y="36749"/>
                        <a:pt x="15259" y="31"/>
                        <a:pt x="15259" y="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>
                  <a:off x="4949370" y="2374053"/>
                  <a:ext cx="188871" cy="1812173"/>
                </a:xfrm>
                <a:custGeom>
                  <a:rect b="b" l="l" r="r" t="t"/>
                  <a:pathLst>
                    <a:path extrusionOk="0" h="72335" w="7539">
                      <a:moveTo>
                        <a:pt x="46" y="0"/>
                      </a:moveTo>
                      <a:cubicBezTo>
                        <a:pt x="23" y="0"/>
                        <a:pt x="0" y="8"/>
                        <a:pt x="0" y="23"/>
                      </a:cubicBezTo>
                      <a:cubicBezTo>
                        <a:pt x="1398" y="9415"/>
                        <a:pt x="2371" y="18868"/>
                        <a:pt x="3222" y="28321"/>
                      </a:cubicBezTo>
                      <a:cubicBezTo>
                        <a:pt x="4073" y="37744"/>
                        <a:pt x="7174" y="66893"/>
                        <a:pt x="7356" y="72243"/>
                      </a:cubicBezTo>
                      <a:cubicBezTo>
                        <a:pt x="7356" y="72304"/>
                        <a:pt x="7394" y="72334"/>
                        <a:pt x="7436" y="72334"/>
                      </a:cubicBezTo>
                      <a:cubicBezTo>
                        <a:pt x="7478" y="72334"/>
                        <a:pt x="7523" y="72304"/>
                        <a:pt x="7538" y="72243"/>
                      </a:cubicBezTo>
                      <a:cubicBezTo>
                        <a:pt x="7295" y="62699"/>
                        <a:pt x="3344" y="25251"/>
                        <a:pt x="2219" y="15859"/>
                      </a:cubicBezTo>
                      <a:cubicBezTo>
                        <a:pt x="1611" y="10570"/>
                        <a:pt x="851" y="5312"/>
                        <a:pt x="91" y="23"/>
                      </a:cubicBezTo>
                      <a:cubicBezTo>
                        <a:pt x="91" y="8"/>
                        <a:pt x="69" y="0"/>
                        <a:pt x="46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>
                  <a:off x="5112422" y="4194357"/>
                  <a:ext cx="347178" cy="8242"/>
                </a:xfrm>
                <a:custGeom>
                  <a:rect b="b" l="l" r="r" t="t"/>
                  <a:pathLst>
                    <a:path extrusionOk="0" h="329" w="13858">
                      <a:moveTo>
                        <a:pt x="8887" y="1"/>
                      </a:moveTo>
                      <a:cubicBezTo>
                        <a:pt x="6141" y="1"/>
                        <a:pt x="1952" y="22"/>
                        <a:pt x="1608" y="44"/>
                      </a:cubicBezTo>
                      <a:cubicBezTo>
                        <a:pt x="1122" y="74"/>
                        <a:pt x="574" y="135"/>
                        <a:pt x="27" y="135"/>
                      </a:cubicBezTo>
                      <a:cubicBezTo>
                        <a:pt x="23" y="131"/>
                        <a:pt x="19" y="129"/>
                        <a:pt x="16" y="129"/>
                      </a:cubicBezTo>
                      <a:cubicBezTo>
                        <a:pt x="1" y="129"/>
                        <a:pt x="1" y="172"/>
                        <a:pt x="16" y="172"/>
                      </a:cubicBezTo>
                      <a:cubicBezTo>
                        <a:pt x="19" y="172"/>
                        <a:pt x="23" y="170"/>
                        <a:pt x="27" y="165"/>
                      </a:cubicBezTo>
                      <a:cubicBezTo>
                        <a:pt x="825" y="165"/>
                        <a:pt x="7115" y="328"/>
                        <a:pt x="9877" y="328"/>
                      </a:cubicBezTo>
                      <a:cubicBezTo>
                        <a:pt x="10271" y="328"/>
                        <a:pt x="10594" y="325"/>
                        <a:pt x="10818" y="317"/>
                      </a:cubicBezTo>
                      <a:cubicBezTo>
                        <a:pt x="11335" y="287"/>
                        <a:pt x="11821" y="287"/>
                        <a:pt x="12307" y="257"/>
                      </a:cubicBezTo>
                      <a:lnTo>
                        <a:pt x="13098" y="226"/>
                      </a:lnTo>
                      <a:cubicBezTo>
                        <a:pt x="13341" y="226"/>
                        <a:pt x="13584" y="226"/>
                        <a:pt x="13797" y="196"/>
                      </a:cubicBezTo>
                      <a:cubicBezTo>
                        <a:pt x="13857" y="196"/>
                        <a:pt x="13857" y="135"/>
                        <a:pt x="13797" y="135"/>
                      </a:cubicBezTo>
                      <a:cubicBezTo>
                        <a:pt x="13401" y="74"/>
                        <a:pt x="12976" y="74"/>
                        <a:pt x="12550" y="74"/>
                      </a:cubicBezTo>
                      <a:cubicBezTo>
                        <a:pt x="12094" y="44"/>
                        <a:pt x="11639" y="44"/>
                        <a:pt x="11183" y="13"/>
                      </a:cubicBezTo>
                      <a:cubicBezTo>
                        <a:pt x="10916" y="5"/>
                        <a:pt x="10025" y="1"/>
                        <a:pt x="888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4396500" y="3747668"/>
                  <a:ext cx="614362" cy="808745"/>
                </a:xfrm>
                <a:custGeom>
                  <a:rect b="b" l="l" r="r" t="t"/>
                  <a:pathLst>
                    <a:path extrusionOk="0" h="32282" w="24523">
                      <a:moveTo>
                        <a:pt x="6778" y="0"/>
                      </a:moveTo>
                      <a:lnTo>
                        <a:pt x="1945" y="17022"/>
                      </a:lnTo>
                      <a:cubicBezTo>
                        <a:pt x="821" y="19727"/>
                        <a:pt x="0" y="21733"/>
                        <a:pt x="61" y="21824"/>
                      </a:cubicBezTo>
                      <a:cubicBezTo>
                        <a:pt x="638" y="22706"/>
                        <a:pt x="22554" y="32220"/>
                        <a:pt x="23405" y="32280"/>
                      </a:cubicBezTo>
                      <a:cubicBezTo>
                        <a:pt x="23415" y="32281"/>
                        <a:pt x="23426" y="32282"/>
                        <a:pt x="23436" y="32282"/>
                      </a:cubicBezTo>
                      <a:cubicBezTo>
                        <a:pt x="24262" y="32282"/>
                        <a:pt x="24522" y="29897"/>
                        <a:pt x="23952" y="28906"/>
                      </a:cubicBezTo>
                      <a:cubicBezTo>
                        <a:pt x="23162" y="27812"/>
                        <a:pt x="22310" y="26779"/>
                        <a:pt x="21399" y="25776"/>
                      </a:cubicBezTo>
                      <a:cubicBezTo>
                        <a:pt x="19332" y="23466"/>
                        <a:pt x="16809" y="20700"/>
                        <a:pt x="16809" y="20700"/>
                      </a:cubicBezTo>
                      <a:lnTo>
                        <a:pt x="20760" y="5593"/>
                      </a:lnTo>
                      <a:lnTo>
                        <a:pt x="6778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4396500" y="4174113"/>
                  <a:ext cx="614362" cy="382326"/>
                </a:xfrm>
                <a:custGeom>
                  <a:rect b="b" l="l" r="r" t="t"/>
                  <a:pathLst>
                    <a:path extrusionOk="0" h="15261" w="24523">
                      <a:moveTo>
                        <a:pt x="1945" y="1"/>
                      </a:moveTo>
                      <a:cubicBezTo>
                        <a:pt x="821" y="2706"/>
                        <a:pt x="0" y="4712"/>
                        <a:pt x="61" y="4803"/>
                      </a:cubicBezTo>
                      <a:cubicBezTo>
                        <a:pt x="638" y="5685"/>
                        <a:pt x="22554" y="15199"/>
                        <a:pt x="23405" y="15259"/>
                      </a:cubicBezTo>
                      <a:cubicBezTo>
                        <a:pt x="23415" y="15260"/>
                        <a:pt x="23426" y="15261"/>
                        <a:pt x="23436" y="15261"/>
                      </a:cubicBezTo>
                      <a:cubicBezTo>
                        <a:pt x="24262" y="15261"/>
                        <a:pt x="24523" y="12876"/>
                        <a:pt x="23982" y="11885"/>
                      </a:cubicBezTo>
                      <a:cubicBezTo>
                        <a:pt x="23162" y="10791"/>
                        <a:pt x="22310" y="9758"/>
                        <a:pt x="21399" y="8785"/>
                      </a:cubicBezTo>
                      <a:lnTo>
                        <a:pt x="21399" y="8785"/>
                      </a:lnTo>
                      <a:cubicBezTo>
                        <a:pt x="21733" y="9484"/>
                        <a:pt x="21855" y="10153"/>
                        <a:pt x="21490" y="10518"/>
                      </a:cubicBezTo>
                      <a:cubicBezTo>
                        <a:pt x="21440" y="10573"/>
                        <a:pt x="21349" y="10599"/>
                        <a:pt x="21222" y="10599"/>
                      </a:cubicBezTo>
                      <a:cubicBezTo>
                        <a:pt x="19088" y="10599"/>
                        <a:pt x="6620" y="3270"/>
                        <a:pt x="19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>
                  <a:off x="4641705" y="4271774"/>
                  <a:ext cx="205631" cy="25729"/>
                </a:xfrm>
                <a:custGeom>
                  <a:rect b="b" l="l" r="r" t="t"/>
                  <a:pathLst>
                    <a:path extrusionOk="0" h="1027" w="8208">
                      <a:moveTo>
                        <a:pt x="4175" y="0"/>
                      </a:moveTo>
                      <a:cubicBezTo>
                        <a:pt x="1743" y="0"/>
                        <a:pt x="0" y="1027"/>
                        <a:pt x="0" y="1027"/>
                      </a:cubicBezTo>
                      <a:lnTo>
                        <a:pt x="8207" y="1027"/>
                      </a:lnTo>
                      <a:cubicBezTo>
                        <a:pt x="6779" y="257"/>
                        <a:pt x="5391" y="0"/>
                        <a:pt x="41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>
                  <a:off x="4454375" y="2288569"/>
                  <a:ext cx="823952" cy="1976066"/>
                </a:xfrm>
                <a:custGeom>
                  <a:rect b="b" l="l" r="r" t="t"/>
                  <a:pathLst>
                    <a:path extrusionOk="0" h="78877" w="32889">
                      <a:moveTo>
                        <a:pt x="12614" y="0"/>
                      </a:moveTo>
                      <a:cubicBezTo>
                        <a:pt x="7477" y="9940"/>
                        <a:pt x="11338" y="14377"/>
                        <a:pt x="11338" y="16536"/>
                      </a:cubicBezTo>
                      <a:cubicBezTo>
                        <a:pt x="11338" y="27022"/>
                        <a:pt x="8632" y="40913"/>
                        <a:pt x="8116" y="42980"/>
                      </a:cubicBezTo>
                      <a:cubicBezTo>
                        <a:pt x="7082" y="47265"/>
                        <a:pt x="0" y="73831"/>
                        <a:pt x="0" y="73831"/>
                      </a:cubicBezTo>
                      <a:lnTo>
                        <a:pt x="15988" y="78877"/>
                      </a:lnTo>
                      <a:cubicBezTo>
                        <a:pt x="15988" y="78877"/>
                        <a:pt x="24134" y="48937"/>
                        <a:pt x="24803" y="41885"/>
                      </a:cubicBezTo>
                      <a:cubicBezTo>
                        <a:pt x="25441" y="34894"/>
                        <a:pt x="26748" y="20213"/>
                        <a:pt x="27052" y="9849"/>
                      </a:cubicBezTo>
                      <a:cubicBezTo>
                        <a:pt x="27052" y="9849"/>
                        <a:pt x="29271" y="8542"/>
                        <a:pt x="30031" y="7599"/>
                      </a:cubicBezTo>
                      <a:cubicBezTo>
                        <a:pt x="30761" y="6657"/>
                        <a:pt x="31429" y="3253"/>
                        <a:pt x="3288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5456918" y="2397218"/>
                  <a:ext cx="144578" cy="97905"/>
                </a:xfrm>
                <a:custGeom>
                  <a:rect b="b" l="l" r="r" t="t"/>
                  <a:pathLst>
                    <a:path extrusionOk="0" h="3908" w="5771">
                      <a:moveTo>
                        <a:pt x="5727" y="0"/>
                      </a:moveTo>
                      <a:cubicBezTo>
                        <a:pt x="5721" y="0"/>
                        <a:pt x="5715" y="3"/>
                        <a:pt x="5709" y="8"/>
                      </a:cubicBezTo>
                      <a:cubicBezTo>
                        <a:pt x="4676" y="464"/>
                        <a:pt x="3703" y="1042"/>
                        <a:pt x="2822" y="1711"/>
                      </a:cubicBezTo>
                      <a:cubicBezTo>
                        <a:pt x="1849" y="2379"/>
                        <a:pt x="968" y="3139"/>
                        <a:pt x="25" y="3838"/>
                      </a:cubicBezTo>
                      <a:cubicBezTo>
                        <a:pt x="1" y="3863"/>
                        <a:pt x="16" y="3907"/>
                        <a:pt x="55" y="3907"/>
                      </a:cubicBezTo>
                      <a:cubicBezTo>
                        <a:pt x="64" y="3907"/>
                        <a:pt x="75" y="3905"/>
                        <a:pt x="86" y="3899"/>
                      </a:cubicBezTo>
                      <a:cubicBezTo>
                        <a:pt x="1059" y="3261"/>
                        <a:pt x="2062" y="2714"/>
                        <a:pt x="3035" y="2075"/>
                      </a:cubicBezTo>
                      <a:cubicBezTo>
                        <a:pt x="4007" y="1498"/>
                        <a:pt x="4919" y="829"/>
                        <a:pt x="5770" y="69"/>
                      </a:cubicBezTo>
                      <a:cubicBezTo>
                        <a:pt x="5770" y="45"/>
                        <a:pt x="5750" y="0"/>
                        <a:pt x="57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5517699" y="2245566"/>
                  <a:ext cx="87609" cy="206307"/>
                </a:xfrm>
                <a:custGeom>
                  <a:rect b="b" l="l" r="r" t="t"/>
                  <a:pathLst>
                    <a:path extrusionOk="0" h="8235" w="3497">
                      <a:moveTo>
                        <a:pt x="3446" y="1"/>
                      </a:moveTo>
                      <a:cubicBezTo>
                        <a:pt x="3440" y="1"/>
                        <a:pt x="3435" y="5"/>
                        <a:pt x="3435" y="13"/>
                      </a:cubicBezTo>
                      <a:cubicBezTo>
                        <a:pt x="3314" y="681"/>
                        <a:pt x="3131" y="1350"/>
                        <a:pt x="3010" y="2019"/>
                      </a:cubicBezTo>
                      <a:cubicBezTo>
                        <a:pt x="2858" y="2688"/>
                        <a:pt x="2767" y="3265"/>
                        <a:pt x="2584" y="3903"/>
                      </a:cubicBezTo>
                      <a:cubicBezTo>
                        <a:pt x="2463" y="4481"/>
                        <a:pt x="2159" y="5028"/>
                        <a:pt x="1733" y="5454"/>
                      </a:cubicBezTo>
                      <a:cubicBezTo>
                        <a:pt x="1490" y="5697"/>
                        <a:pt x="1216" y="5879"/>
                        <a:pt x="973" y="6092"/>
                      </a:cubicBezTo>
                      <a:lnTo>
                        <a:pt x="517" y="6426"/>
                      </a:lnTo>
                      <a:cubicBezTo>
                        <a:pt x="548" y="6335"/>
                        <a:pt x="548" y="6244"/>
                        <a:pt x="578" y="6153"/>
                      </a:cubicBezTo>
                      <a:cubicBezTo>
                        <a:pt x="609" y="5910"/>
                        <a:pt x="669" y="5636"/>
                        <a:pt x="700" y="5393"/>
                      </a:cubicBezTo>
                      <a:cubicBezTo>
                        <a:pt x="791" y="4846"/>
                        <a:pt x="882" y="4268"/>
                        <a:pt x="973" y="3721"/>
                      </a:cubicBezTo>
                      <a:cubicBezTo>
                        <a:pt x="1156" y="2596"/>
                        <a:pt x="1308" y="1472"/>
                        <a:pt x="1520" y="378"/>
                      </a:cubicBezTo>
                      <a:cubicBezTo>
                        <a:pt x="1520" y="362"/>
                        <a:pt x="1505" y="355"/>
                        <a:pt x="1490" y="355"/>
                      </a:cubicBezTo>
                      <a:cubicBezTo>
                        <a:pt x="1475" y="355"/>
                        <a:pt x="1460" y="362"/>
                        <a:pt x="1460" y="378"/>
                      </a:cubicBezTo>
                      <a:cubicBezTo>
                        <a:pt x="1186" y="1472"/>
                        <a:pt x="882" y="2536"/>
                        <a:pt x="639" y="3630"/>
                      </a:cubicBezTo>
                      <a:cubicBezTo>
                        <a:pt x="517" y="4177"/>
                        <a:pt x="92" y="6821"/>
                        <a:pt x="92" y="7034"/>
                      </a:cubicBezTo>
                      <a:cubicBezTo>
                        <a:pt x="61" y="7217"/>
                        <a:pt x="61" y="7399"/>
                        <a:pt x="31" y="7612"/>
                      </a:cubicBezTo>
                      <a:cubicBezTo>
                        <a:pt x="1" y="7794"/>
                        <a:pt x="1" y="8007"/>
                        <a:pt x="31" y="8189"/>
                      </a:cubicBezTo>
                      <a:cubicBezTo>
                        <a:pt x="46" y="8220"/>
                        <a:pt x="69" y="8235"/>
                        <a:pt x="88" y="8235"/>
                      </a:cubicBezTo>
                      <a:cubicBezTo>
                        <a:pt x="107" y="8235"/>
                        <a:pt x="122" y="8220"/>
                        <a:pt x="122" y="8189"/>
                      </a:cubicBezTo>
                      <a:cubicBezTo>
                        <a:pt x="213" y="8007"/>
                        <a:pt x="274" y="7824"/>
                        <a:pt x="305" y="7612"/>
                      </a:cubicBezTo>
                      <a:cubicBezTo>
                        <a:pt x="335" y="7429"/>
                        <a:pt x="396" y="7247"/>
                        <a:pt x="426" y="7065"/>
                      </a:cubicBezTo>
                      <a:cubicBezTo>
                        <a:pt x="426" y="6973"/>
                        <a:pt x="457" y="6913"/>
                        <a:pt x="457" y="6852"/>
                      </a:cubicBezTo>
                      <a:cubicBezTo>
                        <a:pt x="730" y="6669"/>
                        <a:pt x="973" y="6457"/>
                        <a:pt x="1216" y="6305"/>
                      </a:cubicBezTo>
                      <a:cubicBezTo>
                        <a:pt x="1460" y="6122"/>
                        <a:pt x="1733" y="5910"/>
                        <a:pt x="2007" y="5697"/>
                      </a:cubicBezTo>
                      <a:cubicBezTo>
                        <a:pt x="2463" y="5332"/>
                        <a:pt x="2797" y="4815"/>
                        <a:pt x="2949" y="4207"/>
                      </a:cubicBezTo>
                      <a:cubicBezTo>
                        <a:pt x="3101" y="3599"/>
                        <a:pt x="3223" y="2961"/>
                        <a:pt x="3253" y="2323"/>
                      </a:cubicBezTo>
                      <a:cubicBezTo>
                        <a:pt x="3344" y="1563"/>
                        <a:pt x="3405" y="803"/>
                        <a:pt x="3496" y="74"/>
                      </a:cubicBezTo>
                      <a:cubicBezTo>
                        <a:pt x="3496" y="29"/>
                        <a:pt x="3464" y="1"/>
                        <a:pt x="344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5023229" y="2532195"/>
                  <a:ext cx="108928" cy="1071871"/>
                </a:xfrm>
                <a:custGeom>
                  <a:rect b="b" l="l" r="r" t="t"/>
                  <a:pathLst>
                    <a:path extrusionOk="0" h="42785" w="4348">
                      <a:moveTo>
                        <a:pt x="4264" y="0"/>
                      </a:moveTo>
                      <a:cubicBezTo>
                        <a:pt x="4230" y="0"/>
                        <a:pt x="4195" y="26"/>
                        <a:pt x="4195" y="64"/>
                      </a:cubicBezTo>
                      <a:cubicBezTo>
                        <a:pt x="4074" y="1492"/>
                        <a:pt x="4043" y="2921"/>
                        <a:pt x="3952" y="4350"/>
                      </a:cubicBezTo>
                      <a:cubicBezTo>
                        <a:pt x="3891" y="5778"/>
                        <a:pt x="3770" y="7237"/>
                        <a:pt x="3709" y="8666"/>
                      </a:cubicBezTo>
                      <a:cubicBezTo>
                        <a:pt x="3527" y="11492"/>
                        <a:pt x="3375" y="14319"/>
                        <a:pt x="3162" y="17146"/>
                      </a:cubicBezTo>
                      <a:cubicBezTo>
                        <a:pt x="2979" y="19973"/>
                        <a:pt x="2797" y="22800"/>
                        <a:pt x="2554" y="25626"/>
                      </a:cubicBezTo>
                      <a:cubicBezTo>
                        <a:pt x="2341" y="28332"/>
                        <a:pt x="2098" y="31037"/>
                        <a:pt x="1733" y="33742"/>
                      </a:cubicBezTo>
                      <a:cubicBezTo>
                        <a:pt x="1338" y="36782"/>
                        <a:pt x="761" y="39791"/>
                        <a:pt x="1" y="42739"/>
                      </a:cubicBezTo>
                      <a:cubicBezTo>
                        <a:pt x="1" y="42770"/>
                        <a:pt x="8" y="42785"/>
                        <a:pt x="20" y="42785"/>
                      </a:cubicBezTo>
                      <a:cubicBezTo>
                        <a:pt x="31" y="42785"/>
                        <a:pt x="46" y="42770"/>
                        <a:pt x="61" y="42739"/>
                      </a:cubicBezTo>
                      <a:cubicBezTo>
                        <a:pt x="1004" y="40186"/>
                        <a:pt x="1490" y="37481"/>
                        <a:pt x="1916" y="34806"/>
                      </a:cubicBezTo>
                      <a:cubicBezTo>
                        <a:pt x="2341" y="32101"/>
                        <a:pt x="2615" y="29395"/>
                        <a:pt x="2827" y="26690"/>
                      </a:cubicBezTo>
                      <a:cubicBezTo>
                        <a:pt x="3314" y="21006"/>
                        <a:pt x="3709" y="15353"/>
                        <a:pt x="3983" y="9669"/>
                      </a:cubicBezTo>
                      <a:cubicBezTo>
                        <a:pt x="4074" y="8058"/>
                        <a:pt x="4134" y="6447"/>
                        <a:pt x="4165" y="4836"/>
                      </a:cubicBezTo>
                      <a:cubicBezTo>
                        <a:pt x="4226" y="3255"/>
                        <a:pt x="4347" y="1644"/>
                        <a:pt x="4317" y="33"/>
                      </a:cubicBezTo>
                      <a:cubicBezTo>
                        <a:pt x="4305" y="10"/>
                        <a:pt x="4285" y="0"/>
                        <a:pt x="4264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4527859" y="2327202"/>
                  <a:ext cx="274525" cy="1723286"/>
                </a:xfrm>
                <a:custGeom>
                  <a:rect b="b" l="l" r="r" t="t"/>
                  <a:pathLst>
                    <a:path extrusionOk="0" h="68787" w="10958">
                      <a:moveTo>
                        <a:pt x="10720" y="0"/>
                      </a:moveTo>
                      <a:cubicBezTo>
                        <a:pt x="10717" y="0"/>
                        <a:pt x="10715" y="3"/>
                        <a:pt x="10715" y="9"/>
                      </a:cubicBezTo>
                      <a:cubicBezTo>
                        <a:pt x="8557" y="5601"/>
                        <a:pt x="8617" y="7334"/>
                        <a:pt x="9681" y="10860"/>
                      </a:cubicBezTo>
                      <a:cubicBezTo>
                        <a:pt x="10046" y="11924"/>
                        <a:pt x="10350" y="12987"/>
                        <a:pt x="10624" y="14051"/>
                      </a:cubicBezTo>
                      <a:cubicBezTo>
                        <a:pt x="10836" y="15237"/>
                        <a:pt x="10684" y="16483"/>
                        <a:pt x="10563" y="17668"/>
                      </a:cubicBezTo>
                      <a:cubicBezTo>
                        <a:pt x="10380" y="20100"/>
                        <a:pt x="10168" y="22532"/>
                        <a:pt x="9924" y="24963"/>
                      </a:cubicBezTo>
                      <a:cubicBezTo>
                        <a:pt x="9408" y="29766"/>
                        <a:pt x="8617" y="34538"/>
                        <a:pt x="7675" y="39280"/>
                      </a:cubicBezTo>
                      <a:cubicBezTo>
                        <a:pt x="6703" y="43961"/>
                        <a:pt x="5578" y="48581"/>
                        <a:pt x="4362" y="53201"/>
                      </a:cubicBezTo>
                      <a:cubicBezTo>
                        <a:pt x="3146" y="57791"/>
                        <a:pt x="1809" y="62441"/>
                        <a:pt x="502" y="67061"/>
                      </a:cubicBezTo>
                      <a:lnTo>
                        <a:pt x="15" y="68763"/>
                      </a:lnTo>
                      <a:cubicBezTo>
                        <a:pt x="0" y="68779"/>
                        <a:pt x="15" y="68786"/>
                        <a:pt x="34" y="68786"/>
                      </a:cubicBezTo>
                      <a:cubicBezTo>
                        <a:pt x="53" y="68786"/>
                        <a:pt x="76" y="68779"/>
                        <a:pt x="76" y="68763"/>
                      </a:cubicBezTo>
                      <a:cubicBezTo>
                        <a:pt x="1444" y="64204"/>
                        <a:pt x="2812" y="59614"/>
                        <a:pt x="4058" y="55025"/>
                      </a:cubicBezTo>
                      <a:cubicBezTo>
                        <a:pt x="5335" y="50435"/>
                        <a:pt x="6490" y="45845"/>
                        <a:pt x="7493" y="41195"/>
                      </a:cubicBezTo>
                      <a:cubicBezTo>
                        <a:pt x="8465" y="36574"/>
                        <a:pt x="9317" y="31863"/>
                        <a:pt x="9864" y="27121"/>
                      </a:cubicBezTo>
                      <a:cubicBezTo>
                        <a:pt x="10137" y="24751"/>
                        <a:pt x="10380" y="22380"/>
                        <a:pt x="10563" y="20009"/>
                      </a:cubicBezTo>
                      <a:cubicBezTo>
                        <a:pt x="10654" y="18793"/>
                        <a:pt x="10776" y="17608"/>
                        <a:pt x="10836" y="16392"/>
                      </a:cubicBezTo>
                      <a:cubicBezTo>
                        <a:pt x="10958" y="15267"/>
                        <a:pt x="10836" y="14173"/>
                        <a:pt x="10563" y="13079"/>
                      </a:cubicBezTo>
                      <a:cubicBezTo>
                        <a:pt x="10259" y="12076"/>
                        <a:pt x="9864" y="11103"/>
                        <a:pt x="9621" y="10100"/>
                      </a:cubicBezTo>
                      <a:cubicBezTo>
                        <a:pt x="9347" y="9097"/>
                        <a:pt x="9195" y="8094"/>
                        <a:pt x="9104" y="7060"/>
                      </a:cubicBezTo>
                      <a:cubicBezTo>
                        <a:pt x="8952" y="5115"/>
                        <a:pt x="10472" y="464"/>
                        <a:pt x="10745" y="69"/>
                      </a:cubicBezTo>
                      <a:cubicBezTo>
                        <a:pt x="10770" y="45"/>
                        <a:pt x="10735" y="0"/>
                        <a:pt x="10720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5169673" y="2251654"/>
                  <a:ext cx="156904" cy="119901"/>
                </a:xfrm>
                <a:custGeom>
                  <a:rect b="b" l="l" r="r" t="t"/>
                  <a:pathLst>
                    <a:path extrusionOk="0" h="4786" w="6263">
                      <a:moveTo>
                        <a:pt x="6227" y="0"/>
                      </a:moveTo>
                      <a:cubicBezTo>
                        <a:pt x="6219" y="0"/>
                        <a:pt x="6210" y="4"/>
                        <a:pt x="6202" y="13"/>
                      </a:cubicBezTo>
                      <a:cubicBezTo>
                        <a:pt x="5958" y="682"/>
                        <a:pt x="5654" y="1350"/>
                        <a:pt x="5290" y="1958"/>
                      </a:cubicBezTo>
                      <a:cubicBezTo>
                        <a:pt x="4955" y="2566"/>
                        <a:pt x="4469" y="3083"/>
                        <a:pt x="3922" y="3478"/>
                      </a:cubicBezTo>
                      <a:cubicBezTo>
                        <a:pt x="3375" y="3812"/>
                        <a:pt x="2767" y="4056"/>
                        <a:pt x="2128" y="4238"/>
                      </a:cubicBezTo>
                      <a:cubicBezTo>
                        <a:pt x="1825" y="4299"/>
                        <a:pt x="1521" y="4359"/>
                        <a:pt x="1217" y="4420"/>
                      </a:cubicBezTo>
                      <a:cubicBezTo>
                        <a:pt x="913" y="4451"/>
                        <a:pt x="518" y="4481"/>
                        <a:pt x="153" y="4511"/>
                      </a:cubicBezTo>
                      <a:cubicBezTo>
                        <a:pt x="62" y="4542"/>
                        <a:pt x="1" y="4724"/>
                        <a:pt x="153" y="4755"/>
                      </a:cubicBezTo>
                      <a:cubicBezTo>
                        <a:pt x="487" y="4785"/>
                        <a:pt x="852" y="4785"/>
                        <a:pt x="1186" y="4785"/>
                      </a:cubicBezTo>
                      <a:cubicBezTo>
                        <a:pt x="1551" y="4755"/>
                        <a:pt x="1885" y="4694"/>
                        <a:pt x="2250" y="4633"/>
                      </a:cubicBezTo>
                      <a:cubicBezTo>
                        <a:pt x="2919" y="4481"/>
                        <a:pt x="3587" y="4238"/>
                        <a:pt x="4165" y="3843"/>
                      </a:cubicBezTo>
                      <a:cubicBezTo>
                        <a:pt x="4743" y="3448"/>
                        <a:pt x="5198" y="2901"/>
                        <a:pt x="5533" y="2262"/>
                      </a:cubicBezTo>
                      <a:cubicBezTo>
                        <a:pt x="5867" y="1563"/>
                        <a:pt x="6110" y="803"/>
                        <a:pt x="6262" y="43"/>
                      </a:cubicBezTo>
                      <a:cubicBezTo>
                        <a:pt x="6262" y="22"/>
                        <a:pt x="6247" y="0"/>
                        <a:pt x="6227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4881598" y="1284227"/>
                  <a:ext cx="652618" cy="801905"/>
                </a:xfrm>
                <a:custGeom>
                  <a:rect b="b" l="l" r="r" t="t"/>
                  <a:pathLst>
                    <a:path extrusionOk="0" h="32009" w="26050">
                      <a:moveTo>
                        <a:pt x="15055" y="0"/>
                      </a:moveTo>
                      <a:cubicBezTo>
                        <a:pt x="13043" y="0"/>
                        <a:pt x="10919" y="686"/>
                        <a:pt x="9787" y="3430"/>
                      </a:cubicBezTo>
                      <a:cubicBezTo>
                        <a:pt x="8602" y="6227"/>
                        <a:pt x="8602" y="9327"/>
                        <a:pt x="7508" y="12519"/>
                      </a:cubicBezTo>
                      <a:cubicBezTo>
                        <a:pt x="6414" y="15680"/>
                        <a:pt x="0" y="22215"/>
                        <a:pt x="4772" y="28020"/>
                      </a:cubicBezTo>
                      <a:cubicBezTo>
                        <a:pt x="6864" y="30572"/>
                        <a:pt x="10816" y="32009"/>
                        <a:pt x="14633" y="32009"/>
                      </a:cubicBezTo>
                      <a:cubicBezTo>
                        <a:pt x="18637" y="32009"/>
                        <a:pt x="22491" y="30428"/>
                        <a:pt x="23891" y="26896"/>
                      </a:cubicBezTo>
                      <a:cubicBezTo>
                        <a:pt x="26049" y="21424"/>
                        <a:pt x="20852" y="13978"/>
                        <a:pt x="20882" y="11516"/>
                      </a:cubicBezTo>
                      <a:cubicBezTo>
                        <a:pt x="20912" y="9084"/>
                        <a:pt x="22827" y="5588"/>
                        <a:pt x="21946" y="3491"/>
                      </a:cubicBezTo>
                      <a:cubicBezTo>
                        <a:pt x="21095" y="1546"/>
                        <a:pt x="18937" y="452"/>
                        <a:pt x="16596" y="117"/>
                      </a:cubicBezTo>
                      <a:cubicBezTo>
                        <a:pt x="16103" y="48"/>
                        <a:pt x="15583" y="0"/>
                        <a:pt x="150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>
                  <a:off x="5410090" y="1458503"/>
                  <a:ext cx="95225" cy="493459"/>
                </a:xfrm>
                <a:custGeom>
                  <a:rect b="b" l="l" r="r" t="t"/>
                  <a:pathLst>
                    <a:path extrusionOk="0" h="19697" w="3801">
                      <a:moveTo>
                        <a:pt x="761" y="0"/>
                      </a:moveTo>
                      <a:lnTo>
                        <a:pt x="761" y="0"/>
                      </a:lnTo>
                      <a:cubicBezTo>
                        <a:pt x="213" y="1611"/>
                        <a:pt x="1" y="3313"/>
                        <a:pt x="153" y="5015"/>
                      </a:cubicBezTo>
                      <a:cubicBezTo>
                        <a:pt x="183" y="5471"/>
                        <a:pt x="305" y="5897"/>
                        <a:pt x="487" y="6322"/>
                      </a:cubicBezTo>
                      <a:cubicBezTo>
                        <a:pt x="639" y="6718"/>
                        <a:pt x="821" y="7113"/>
                        <a:pt x="1004" y="7508"/>
                      </a:cubicBezTo>
                      <a:cubicBezTo>
                        <a:pt x="1368" y="8298"/>
                        <a:pt x="1733" y="9088"/>
                        <a:pt x="2068" y="9879"/>
                      </a:cubicBezTo>
                      <a:cubicBezTo>
                        <a:pt x="2736" y="11429"/>
                        <a:pt x="3162" y="13070"/>
                        <a:pt x="3375" y="14772"/>
                      </a:cubicBezTo>
                      <a:cubicBezTo>
                        <a:pt x="3527" y="16414"/>
                        <a:pt x="3344" y="18086"/>
                        <a:pt x="2858" y="19697"/>
                      </a:cubicBezTo>
                      <a:cubicBezTo>
                        <a:pt x="3192" y="18937"/>
                        <a:pt x="3435" y="18116"/>
                        <a:pt x="3587" y="17265"/>
                      </a:cubicBezTo>
                      <a:cubicBezTo>
                        <a:pt x="3739" y="16444"/>
                        <a:pt x="3800" y="15593"/>
                        <a:pt x="3739" y="14742"/>
                      </a:cubicBezTo>
                      <a:cubicBezTo>
                        <a:pt x="3648" y="12979"/>
                        <a:pt x="3223" y="11307"/>
                        <a:pt x="2524" y="9696"/>
                      </a:cubicBezTo>
                      <a:cubicBezTo>
                        <a:pt x="2189" y="8906"/>
                        <a:pt x="1824" y="8116"/>
                        <a:pt x="1429" y="7326"/>
                      </a:cubicBezTo>
                      <a:cubicBezTo>
                        <a:pt x="1004" y="6596"/>
                        <a:pt x="730" y="5806"/>
                        <a:pt x="548" y="4955"/>
                      </a:cubicBezTo>
                      <a:cubicBezTo>
                        <a:pt x="396" y="4134"/>
                        <a:pt x="365" y="3313"/>
                        <a:pt x="457" y="2462"/>
                      </a:cubicBezTo>
                      <a:cubicBezTo>
                        <a:pt x="517" y="1642"/>
                        <a:pt x="609" y="821"/>
                        <a:pt x="76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4943282" y="1431845"/>
                  <a:ext cx="166774" cy="479004"/>
                </a:xfrm>
                <a:custGeom>
                  <a:rect b="b" l="l" r="r" t="t"/>
                  <a:pathLst>
                    <a:path extrusionOk="0" h="19120" w="6657">
                      <a:moveTo>
                        <a:pt x="6657" y="0"/>
                      </a:moveTo>
                      <a:lnTo>
                        <a:pt x="6657" y="0"/>
                      </a:lnTo>
                      <a:cubicBezTo>
                        <a:pt x="6170" y="1611"/>
                        <a:pt x="5715" y="3283"/>
                        <a:pt x="5107" y="4864"/>
                      </a:cubicBezTo>
                      <a:cubicBezTo>
                        <a:pt x="4833" y="5684"/>
                        <a:pt x="4499" y="6444"/>
                        <a:pt x="4104" y="7204"/>
                      </a:cubicBezTo>
                      <a:cubicBezTo>
                        <a:pt x="3708" y="7934"/>
                        <a:pt x="3192" y="8633"/>
                        <a:pt x="2705" y="9362"/>
                      </a:cubicBezTo>
                      <a:cubicBezTo>
                        <a:pt x="2249" y="10092"/>
                        <a:pt x="1793" y="10821"/>
                        <a:pt x="1368" y="11611"/>
                      </a:cubicBezTo>
                      <a:cubicBezTo>
                        <a:pt x="973" y="12371"/>
                        <a:pt x="638" y="13192"/>
                        <a:pt x="365" y="14013"/>
                      </a:cubicBezTo>
                      <a:cubicBezTo>
                        <a:pt x="122" y="14864"/>
                        <a:pt x="0" y="15715"/>
                        <a:pt x="31" y="16596"/>
                      </a:cubicBezTo>
                      <a:cubicBezTo>
                        <a:pt x="91" y="17478"/>
                        <a:pt x="334" y="18329"/>
                        <a:pt x="760" y="19119"/>
                      </a:cubicBezTo>
                      <a:cubicBezTo>
                        <a:pt x="426" y="18329"/>
                        <a:pt x="274" y="17478"/>
                        <a:pt x="274" y="16596"/>
                      </a:cubicBezTo>
                      <a:cubicBezTo>
                        <a:pt x="304" y="15776"/>
                        <a:pt x="456" y="14925"/>
                        <a:pt x="730" y="14134"/>
                      </a:cubicBezTo>
                      <a:cubicBezTo>
                        <a:pt x="1368" y="12554"/>
                        <a:pt x="2158" y="11034"/>
                        <a:pt x="3131" y="9636"/>
                      </a:cubicBezTo>
                      <a:cubicBezTo>
                        <a:pt x="3648" y="8937"/>
                        <a:pt x="4104" y="8177"/>
                        <a:pt x="4499" y="7417"/>
                      </a:cubicBezTo>
                      <a:cubicBezTo>
                        <a:pt x="4894" y="6657"/>
                        <a:pt x="5228" y="5836"/>
                        <a:pt x="5471" y="5016"/>
                      </a:cubicBezTo>
                      <a:cubicBezTo>
                        <a:pt x="5988" y="3374"/>
                        <a:pt x="6383" y="1672"/>
                        <a:pt x="665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5197706" y="1670560"/>
                  <a:ext cx="904921" cy="582621"/>
                </a:xfrm>
                <a:custGeom>
                  <a:rect b="b" l="l" r="r" t="t"/>
                  <a:pathLst>
                    <a:path extrusionOk="0" h="23256" w="36121">
                      <a:moveTo>
                        <a:pt x="1422" y="1"/>
                      </a:moveTo>
                      <a:cubicBezTo>
                        <a:pt x="391" y="1"/>
                        <a:pt x="1" y="1349"/>
                        <a:pt x="544" y="3603"/>
                      </a:cubicBezTo>
                      <a:cubicBezTo>
                        <a:pt x="1274" y="6643"/>
                        <a:pt x="8326" y="21749"/>
                        <a:pt x="13007" y="23056"/>
                      </a:cubicBezTo>
                      <a:cubicBezTo>
                        <a:pt x="13516" y="23194"/>
                        <a:pt x="14117" y="23256"/>
                        <a:pt x="14786" y="23256"/>
                      </a:cubicBezTo>
                      <a:cubicBezTo>
                        <a:pt x="20620" y="23256"/>
                        <a:pt x="31649" y="18541"/>
                        <a:pt x="32794" y="18132"/>
                      </a:cubicBezTo>
                      <a:cubicBezTo>
                        <a:pt x="36120" y="16957"/>
                        <a:pt x="29980" y="7694"/>
                        <a:pt x="27742" y="7694"/>
                      </a:cubicBezTo>
                      <a:cubicBezTo>
                        <a:pt x="27608" y="7694"/>
                        <a:pt x="27487" y="7727"/>
                        <a:pt x="27384" y="7798"/>
                      </a:cubicBezTo>
                      <a:cubicBezTo>
                        <a:pt x="24575" y="9708"/>
                        <a:pt x="18391" y="12942"/>
                        <a:pt x="16342" y="12942"/>
                      </a:cubicBezTo>
                      <a:cubicBezTo>
                        <a:pt x="16173" y="12942"/>
                        <a:pt x="16033" y="12920"/>
                        <a:pt x="15925" y="12874"/>
                      </a:cubicBezTo>
                      <a:cubicBezTo>
                        <a:pt x="12946" y="11567"/>
                        <a:pt x="7535" y="4849"/>
                        <a:pt x="3462" y="1111"/>
                      </a:cubicBezTo>
                      <a:cubicBezTo>
                        <a:pt x="2641" y="351"/>
                        <a:pt x="1948" y="1"/>
                        <a:pt x="1422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864722" y="1759828"/>
                  <a:ext cx="418853" cy="371854"/>
                </a:xfrm>
                <a:custGeom>
                  <a:rect b="b" l="l" r="r" t="t"/>
                  <a:pathLst>
                    <a:path extrusionOk="0" h="14843" w="16719">
                      <a:moveTo>
                        <a:pt x="10813" y="1"/>
                      </a:moveTo>
                      <a:cubicBezTo>
                        <a:pt x="9677" y="1"/>
                        <a:pt x="8144" y="2435"/>
                        <a:pt x="6840" y="3323"/>
                      </a:cubicBezTo>
                      <a:cubicBezTo>
                        <a:pt x="6536" y="3536"/>
                        <a:pt x="1" y="7244"/>
                        <a:pt x="1" y="7244"/>
                      </a:cubicBezTo>
                      <a:lnTo>
                        <a:pt x="5351" y="14843"/>
                      </a:lnTo>
                      <a:cubicBezTo>
                        <a:pt x="5958" y="14600"/>
                        <a:pt x="10791" y="13019"/>
                        <a:pt x="12889" y="11013"/>
                      </a:cubicBezTo>
                      <a:cubicBezTo>
                        <a:pt x="14013" y="9949"/>
                        <a:pt x="16719" y="6636"/>
                        <a:pt x="16171" y="5907"/>
                      </a:cubicBezTo>
                      <a:cubicBezTo>
                        <a:pt x="15999" y="5674"/>
                        <a:pt x="15776" y="5596"/>
                        <a:pt x="15556" y="5596"/>
                      </a:cubicBezTo>
                      <a:cubicBezTo>
                        <a:pt x="15114" y="5596"/>
                        <a:pt x="14682" y="5907"/>
                        <a:pt x="14682" y="5907"/>
                      </a:cubicBezTo>
                      <a:cubicBezTo>
                        <a:pt x="14682" y="5907"/>
                        <a:pt x="15867" y="4448"/>
                        <a:pt x="15138" y="3475"/>
                      </a:cubicBezTo>
                      <a:cubicBezTo>
                        <a:pt x="14945" y="3225"/>
                        <a:pt x="14694" y="3134"/>
                        <a:pt x="14429" y="3134"/>
                      </a:cubicBezTo>
                      <a:cubicBezTo>
                        <a:pt x="13696" y="3134"/>
                        <a:pt x="12858" y="3840"/>
                        <a:pt x="12858" y="3840"/>
                      </a:cubicBezTo>
                      <a:cubicBezTo>
                        <a:pt x="12858" y="3840"/>
                        <a:pt x="13983" y="2229"/>
                        <a:pt x="13162" y="1317"/>
                      </a:cubicBezTo>
                      <a:cubicBezTo>
                        <a:pt x="12985" y="1113"/>
                        <a:pt x="12779" y="1033"/>
                        <a:pt x="12566" y="1033"/>
                      </a:cubicBezTo>
                      <a:cubicBezTo>
                        <a:pt x="11828" y="1033"/>
                        <a:pt x="11004" y="1986"/>
                        <a:pt x="11004" y="1986"/>
                      </a:cubicBezTo>
                      <a:cubicBezTo>
                        <a:pt x="11004" y="1986"/>
                        <a:pt x="12098" y="557"/>
                        <a:pt x="11126" y="71"/>
                      </a:cubicBezTo>
                      <a:cubicBezTo>
                        <a:pt x="11025" y="23"/>
                        <a:pt x="10921" y="1"/>
                        <a:pt x="10813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6029227" y="1807857"/>
                  <a:ext cx="112887" cy="100711"/>
                </a:xfrm>
                <a:custGeom>
                  <a:rect b="b" l="l" r="r" t="t"/>
                  <a:pathLst>
                    <a:path extrusionOk="0" h="4020" w="4506">
                      <a:moveTo>
                        <a:pt x="4453" y="0"/>
                      </a:moveTo>
                      <a:cubicBezTo>
                        <a:pt x="4431" y="0"/>
                        <a:pt x="4402" y="20"/>
                        <a:pt x="4377" y="69"/>
                      </a:cubicBezTo>
                      <a:cubicBezTo>
                        <a:pt x="3101" y="2166"/>
                        <a:pt x="2189" y="2865"/>
                        <a:pt x="31" y="3929"/>
                      </a:cubicBezTo>
                      <a:cubicBezTo>
                        <a:pt x="0" y="3929"/>
                        <a:pt x="31" y="4020"/>
                        <a:pt x="61" y="4020"/>
                      </a:cubicBezTo>
                      <a:cubicBezTo>
                        <a:pt x="2280" y="3138"/>
                        <a:pt x="3557" y="2439"/>
                        <a:pt x="4469" y="99"/>
                      </a:cubicBezTo>
                      <a:cubicBezTo>
                        <a:pt x="4505" y="44"/>
                        <a:pt x="4487" y="0"/>
                        <a:pt x="445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6067310" y="1854307"/>
                  <a:ext cx="120653" cy="106047"/>
                </a:xfrm>
                <a:custGeom>
                  <a:rect b="b" l="l" r="r" t="t"/>
                  <a:pathLst>
                    <a:path extrusionOk="0" h="4233" w="4816">
                      <a:moveTo>
                        <a:pt x="4738" y="1"/>
                      </a:moveTo>
                      <a:cubicBezTo>
                        <a:pt x="4719" y="1"/>
                        <a:pt x="4699" y="12"/>
                        <a:pt x="4681" y="38"/>
                      </a:cubicBezTo>
                      <a:cubicBezTo>
                        <a:pt x="3161" y="2105"/>
                        <a:pt x="2189" y="2865"/>
                        <a:pt x="31" y="4172"/>
                      </a:cubicBezTo>
                      <a:cubicBezTo>
                        <a:pt x="0" y="4172"/>
                        <a:pt x="31" y="4233"/>
                        <a:pt x="61" y="4233"/>
                      </a:cubicBezTo>
                      <a:cubicBezTo>
                        <a:pt x="2310" y="3139"/>
                        <a:pt x="3556" y="2379"/>
                        <a:pt x="4772" y="129"/>
                      </a:cubicBezTo>
                      <a:cubicBezTo>
                        <a:pt x="4815" y="65"/>
                        <a:pt x="4782" y="1"/>
                        <a:pt x="47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6105668" y="1908148"/>
                  <a:ext cx="126991" cy="98106"/>
                </a:xfrm>
                <a:custGeom>
                  <a:rect b="b" l="l" r="r" t="t"/>
                  <a:pathLst>
                    <a:path extrusionOk="0" h="3916" w="5069">
                      <a:moveTo>
                        <a:pt x="5048" y="0"/>
                      </a:moveTo>
                      <a:cubicBezTo>
                        <a:pt x="5033" y="0"/>
                        <a:pt x="4997" y="24"/>
                        <a:pt x="4943" y="78"/>
                      </a:cubicBezTo>
                      <a:cubicBezTo>
                        <a:pt x="3363" y="1962"/>
                        <a:pt x="2299" y="2844"/>
                        <a:pt x="50" y="3847"/>
                      </a:cubicBezTo>
                      <a:cubicBezTo>
                        <a:pt x="1" y="3871"/>
                        <a:pt x="11" y="3916"/>
                        <a:pt x="49" y="3916"/>
                      </a:cubicBezTo>
                      <a:cubicBezTo>
                        <a:pt x="58" y="3916"/>
                        <a:pt x="69" y="3913"/>
                        <a:pt x="80" y="3908"/>
                      </a:cubicBezTo>
                      <a:cubicBezTo>
                        <a:pt x="2481" y="3148"/>
                        <a:pt x="3788" y="2023"/>
                        <a:pt x="5004" y="108"/>
                      </a:cubicBezTo>
                      <a:cubicBezTo>
                        <a:pt x="5055" y="40"/>
                        <a:pt x="5068" y="0"/>
                        <a:pt x="504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820552" y="1773883"/>
                  <a:ext cx="252078" cy="234542"/>
                </a:xfrm>
                <a:custGeom>
                  <a:rect b="b" l="l" r="r" t="t"/>
                  <a:pathLst>
                    <a:path extrusionOk="0" h="9362" w="10062">
                      <a:moveTo>
                        <a:pt x="8628" y="0"/>
                      </a:moveTo>
                      <a:cubicBezTo>
                        <a:pt x="7045" y="0"/>
                        <a:pt x="3602" y="1459"/>
                        <a:pt x="2797" y="2215"/>
                      </a:cubicBezTo>
                      <a:cubicBezTo>
                        <a:pt x="1764" y="3127"/>
                        <a:pt x="1" y="5619"/>
                        <a:pt x="1" y="5619"/>
                      </a:cubicBezTo>
                      <a:cubicBezTo>
                        <a:pt x="1" y="5619"/>
                        <a:pt x="3004" y="9361"/>
                        <a:pt x="4911" y="9361"/>
                      </a:cubicBezTo>
                      <a:cubicBezTo>
                        <a:pt x="5225" y="9361"/>
                        <a:pt x="5509" y="9260"/>
                        <a:pt x="5746" y="9023"/>
                      </a:cubicBezTo>
                      <a:cubicBezTo>
                        <a:pt x="7448" y="7321"/>
                        <a:pt x="5928" y="4130"/>
                        <a:pt x="5928" y="4130"/>
                      </a:cubicBezTo>
                      <a:cubicBezTo>
                        <a:pt x="7357" y="3431"/>
                        <a:pt x="10062" y="1698"/>
                        <a:pt x="9393" y="300"/>
                      </a:cubicBezTo>
                      <a:cubicBezTo>
                        <a:pt x="9297" y="89"/>
                        <a:pt x="9019" y="0"/>
                        <a:pt x="862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5964488" y="1792047"/>
                  <a:ext cx="92945" cy="208988"/>
                </a:xfrm>
                <a:custGeom>
                  <a:rect b="b" l="l" r="r" t="t"/>
                  <a:pathLst>
                    <a:path extrusionOk="0" h="8342" w="3710">
                      <a:moveTo>
                        <a:pt x="3709" y="0"/>
                      </a:moveTo>
                      <a:cubicBezTo>
                        <a:pt x="3709" y="11"/>
                        <a:pt x="3709" y="21"/>
                        <a:pt x="3709" y="32"/>
                      </a:cubicBezTo>
                      <a:lnTo>
                        <a:pt x="3709" y="32"/>
                      </a:lnTo>
                      <a:cubicBezTo>
                        <a:pt x="3709" y="31"/>
                        <a:pt x="3709" y="31"/>
                        <a:pt x="3709" y="31"/>
                      </a:cubicBezTo>
                      <a:lnTo>
                        <a:pt x="3709" y="0"/>
                      </a:lnTo>
                      <a:close/>
                      <a:moveTo>
                        <a:pt x="3709" y="32"/>
                      </a:moveTo>
                      <a:lnTo>
                        <a:pt x="3709" y="32"/>
                      </a:lnTo>
                      <a:cubicBezTo>
                        <a:pt x="3374" y="1703"/>
                        <a:pt x="1429" y="2493"/>
                        <a:pt x="92" y="3253"/>
                      </a:cubicBezTo>
                      <a:cubicBezTo>
                        <a:pt x="1" y="3314"/>
                        <a:pt x="1" y="3435"/>
                        <a:pt x="62" y="3496"/>
                      </a:cubicBezTo>
                      <a:cubicBezTo>
                        <a:pt x="609" y="4864"/>
                        <a:pt x="973" y="6991"/>
                        <a:pt x="122" y="8298"/>
                      </a:cubicBezTo>
                      <a:cubicBezTo>
                        <a:pt x="101" y="8320"/>
                        <a:pt x="110" y="8341"/>
                        <a:pt x="128" y="8341"/>
                      </a:cubicBezTo>
                      <a:cubicBezTo>
                        <a:pt x="135" y="8341"/>
                        <a:pt x="144" y="8338"/>
                        <a:pt x="153" y="8329"/>
                      </a:cubicBezTo>
                      <a:cubicBezTo>
                        <a:pt x="1308" y="7052"/>
                        <a:pt x="1095" y="4955"/>
                        <a:pt x="396" y="3466"/>
                      </a:cubicBezTo>
                      <a:cubicBezTo>
                        <a:pt x="1786" y="2710"/>
                        <a:pt x="3687" y="1834"/>
                        <a:pt x="3709" y="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9"/>
                <p:cNvSpPr/>
                <p:nvPr/>
              </p:nvSpPr>
              <p:spPr>
                <a:xfrm>
                  <a:off x="5187083" y="1664272"/>
                  <a:ext cx="753780" cy="592918"/>
                </a:xfrm>
                <a:custGeom>
                  <a:rect b="b" l="l" r="r" t="t"/>
                  <a:pathLst>
                    <a:path extrusionOk="0" h="23667" w="30088">
                      <a:moveTo>
                        <a:pt x="1809" y="1"/>
                      </a:moveTo>
                      <a:cubicBezTo>
                        <a:pt x="652" y="1"/>
                        <a:pt x="1" y="1309"/>
                        <a:pt x="938" y="4675"/>
                      </a:cubicBezTo>
                      <a:cubicBezTo>
                        <a:pt x="1850" y="7927"/>
                        <a:pt x="8081" y="22365"/>
                        <a:pt x="12762" y="23490"/>
                      </a:cubicBezTo>
                      <a:cubicBezTo>
                        <a:pt x="13270" y="23612"/>
                        <a:pt x="13872" y="23666"/>
                        <a:pt x="14541" y="23666"/>
                      </a:cubicBezTo>
                      <a:cubicBezTo>
                        <a:pt x="20038" y="23666"/>
                        <a:pt x="30087" y="19994"/>
                        <a:pt x="30087" y="19994"/>
                      </a:cubicBezTo>
                      <a:lnTo>
                        <a:pt x="25376" y="9356"/>
                      </a:lnTo>
                      <a:cubicBezTo>
                        <a:pt x="25376" y="9356"/>
                        <a:pt x="17604" y="12611"/>
                        <a:pt x="16580" y="12611"/>
                      </a:cubicBezTo>
                      <a:cubicBezTo>
                        <a:pt x="16561" y="12611"/>
                        <a:pt x="16545" y="12610"/>
                        <a:pt x="16531" y="12608"/>
                      </a:cubicBezTo>
                      <a:cubicBezTo>
                        <a:pt x="15710" y="12487"/>
                        <a:pt x="6318" y="3246"/>
                        <a:pt x="4160" y="1210"/>
                      </a:cubicBezTo>
                      <a:cubicBezTo>
                        <a:pt x="3349" y="455"/>
                        <a:pt x="2491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5187108" y="1664597"/>
                  <a:ext cx="692075" cy="594095"/>
                </a:xfrm>
                <a:custGeom>
                  <a:rect b="b" l="l" r="r" t="t"/>
                  <a:pathLst>
                    <a:path extrusionOk="0" h="23714" w="27625">
                      <a:moveTo>
                        <a:pt x="1807" y="1"/>
                      </a:moveTo>
                      <a:cubicBezTo>
                        <a:pt x="651" y="1"/>
                        <a:pt x="0" y="1298"/>
                        <a:pt x="937" y="4662"/>
                      </a:cubicBezTo>
                      <a:cubicBezTo>
                        <a:pt x="1849" y="7914"/>
                        <a:pt x="8080" y="22352"/>
                        <a:pt x="12761" y="23477"/>
                      </a:cubicBezTo>
                      <a:cubicBezTo>
                        <a:pt x="13451" y="23643"/>
                        <a:pt x="14261" y="23713"/>
                        <a:pt x="15139" y="23713"/>
                      </a:cubicBezTo>
                      <a:cubicBezTo>
                        <a:pt x="20223" y="23713"/>
                        <a:pt x="27624" y="21349"/>
                        <a:pt x="27624" y="21349"/>
                      </a:cubicBezTo>
                      <a:lnTo>
                        <a:pt x="22974" y="9951"/>
                      </a:lnTo>
                      <a:cubicBezTo>
                        <a:pt x="22974" y="9951"/>
                        <a:pt x="17455" y="12478"/>
                        <a:pt x="16441" y="12478"/>
                      </a:cubicBezTo>
                      <a:cubicBezTo>
                        <a:pt x="16417" y="12478"/>
                        <a:pt x="16396" y="12476"/>
                        <a:pt x="16378" y="12474"/>
                      </a:cubicBezTo>
                      <a:cubicBezTo>
                        <a:pt x="15588" y="12352"/>
                        <a:pt x="6317" y="3233"/>
                        <a:pt x="4159" y="1197"/>
                      </a:cubicBezTo>
                      <a:cubicBezTo>
                        <a:pt x="3347" y="452"/>
                        <a:pt x="2489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5190766" y="1667153"/>
                  <a:ext cx="484340" cy="591715"/>
                </a:xfrm>
                <a:custGeom>
                  <a:rect b="b" l="l" r="r" t="t"/>
                  <a:pathLst>
                    <a:path extrusionOk="0" h="23619" w="19333">
                      <a:moveTo>
                        <a:pt x="1186" y="1"/>
                      </a:moveTo>
                      <a:cubicBezTo>
                        <a:pt x="365" y="305"/>
                        <a:pt x="1" y="1672"/>
                        <a:pt x="791" y="4560"/>
                      </a:cubicBezTo>
                      <a:cubicBezTo>
                        <a:pt x="1703" y="7812"/>
                        <a:pt x="7934" y="22250"/>
                        <a:pt x="12615" y="23375"/>
                      </a:cubicBezTo>
                      <a:cubicBezTo>
                        <a:pt x="13325" y="23546"/>
                        <a:pt x="14153" y="23619"/>
                        <a:pt x="15050" y="23619"/>
                      </a:cubicBezTo>
                      <a:cubicBezTo>
                        <a:pt x="16380" y="23619"/>
                        <a:pt x="17862" y="23459"/>
                        <a:pt x="19332" y="23223"/>
                      </a:cubicBezTo>
                      <a:lnTo>
                        <a:pt x="1186" y="1"/>
                      </a:lnTo>
                      <a:close/>
                    </a:path>
                  </a:pathLst>
                </a:custGeom>
                <a:solidFill>
                  <a:srgbClr val="263238">
                    <a:alpha val="2509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9"/>
                <p:cNvSpPr/>
                <p:nvPr/>
              </p:nvSpPr>
              <p:spPr>
                <a:xfrm>
                  <a:off x="4737662" y="1661917"/>
                  <a:ext cx="664793" cy="791108"/>
                </a:xfrm>
                <a:custGeom>
                  <a:rect b="b" l="l" r="r" t="t"/>
                  <a:pathLst>
                    <a:path extrusionOk="0" h="31578" w="26536">
                      <a:moveTo>
                        <a:pt x="18069" y="1"/>
                      </a:moveTo>
                      <a:cubicBezTo>
                        <a:pt x="16949" y="1"/>
                        <a:pt x="15719" y="400"/>
                        <a:pt x="14469" y="1304"/>
                      </a:cubicBezTo>
                      <a:cubicBezTo>
                        <a:pt x="8298" y="5772"/>
                        <a:pt x="0" y="26684"/>
                        <a:pt x="0" y="26684"/>
                      </a:cubicBezTo>
                      <a:cubicBezTo>
                        <a:pt x="4620" y="27961"/>
                        <a:pt x="23587" y="31578"/>
                        <a:pt x="23587" y="31578"/>
                      </a:cubicBezTo>
                      <a:lnTo>
                        <a:pt x="24286" y="19632"/>
                      </a:lnTo>
                      <a:cubicBezTo>
                        <a:pt x="24286" y="19632"/>
                        <a:pt x="26505" y="17170"/>
                        <a:pt x="26536" y="14526"/>
                      </a:cubicBezTo>
                      <a:cubicBezTo>
                        <a:pt x="26505" y="11517"/>
                        <a:pt x="22341" y="2793"/>
                        <a:pt x="21976" y="2216"/>
                      </a:cubicBezTo>
                      <a:cubicBezTo>
                        <a:pt x="21094" y="847"/>
                        <a:pt x="19698" y="1"/>
                        <a:pt x="18069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9"/>
                <p:cNvSpPr/>
                <p:nvPr/>
              </p:nvSpPr>
              <p:spPr>
                <a:xfrm>
                  <a:off x="5167917" y="1521714"/>
                  <a:ext cx="130248" cy="236846"/>
                </a:xfrm>
                <a:custGeom>
                  <a:rect b="b" l="l" r="r" t="t"/>
                  <a:pathLst>
                    <a:path extrusionOk="0" h="9454" w="5199">
                      <a:moveTo>
                        <a:pt x="1065" y="0"/>
                      </a:moveTo>
                      <a:cubicBezTo>
                        <a:pt x="1065" y="0"/>
                        <a:pt x="882" y="881"/>
                        <a:pt x="670" y="1976"/>
                      </a:cubicBezTo>
                      <a:cubicBezTo>
                        <a:pt x="670" y="2037"/>
                        <a:pt x="639" y="2097"/>
                        <a:pt x="639" y="2128"/>
                      </a:cubicBezTo>
                      <a:cubicBezTo>
                        <a:pt x="609" y="2188"/>
                        <a:pt x="609" y="2249"/>
                        <a:pt x="578" y="2310"/>
                      </a:cubicBezTo>
                      <a:cubicBezTo>
                        <a:pt x="548" y="2492"/>
                        <a:pt x="518" y="2644"/>
                        <a:pt x="487" y="2827"/>
                      </a:cubicBezTo>
                      <a:cubicBezTo>
                        <a:pt x="457" y="2979"/>
                        <a:pt x="426" y="3070"/>
                        <a:pt x="396" y="3192"/>
                      </a:cubicBezTo>
                      <a:cubicBezTo>
                        <a:pt x="396" y="3313"/>
                        <a:pt x="366" y="3465"/>
                        <a:pt x="335" y="3587"/>
                      </a:cubicBezTo>
                      <a:cubicBezTo>
                        <a:pt x="153" y="4529"/>
                        <a:pt x="62" y="5502"/>
                        <a:pt x="1" y="6474"/>
                      </a:cubicBezTo>
                      <a:cubicBezTo>
                        <a:pt x="62" y="6839"/>
                        <a:pt x="1733" y="9423"/>
                        <a:pt x="3466" y="9453"/>
                      </a:cubicBezTo>
                      <a:cubicBezTo>
                        <a:pt x="4043" y="9453"/>
                        <a:pt x="4226" y="6353"/>
                        <a:pt x="4226" y="6353"/>
                      </a:cubicBezTo>
                      <a:lnTo>
                        <a:pt x="4287" y="6140"/>
                      </a:lnTo>
                      <a:lnTo>
                        <a:pt x="5199" y="2979"/>
                      </a:lnTo>
                      <a:lnTo>
                        <a:pt x="1581" y="365"/>
                      </a:lnTo>
                      <a:lnTo>
                        <a:pt x="1065" y="0"/>
                      </a:ln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9"/>
                <p:cNvSpPr/>
                <p:nvPr/>
              </p:nvSpPr>
              <p:spPr>
                <a:xfrm>
                  <a:off x="5183926" y="1521714"/>
                  <a:ext cx="113488" cy="153822"/>
                </a:xfrm>
                <a:custGeom>
                  <a:rect b="b" l="l" r="r" t="t"/>
                  <a:pathLst>
                    <a:path extrusionOk="0" h="6140" w="4530">
                      <a:moveTo>
                        <a:pt x="426" y="0"/>
                      </a:moveTo>
                      <a:cubicBezTo>
                        <a:pt x="426" y="0"/>
                        <a:pt x="213" y="881"/>
                        <a:pt x="0" y="1976"/>
                      </a:cubicBezTo>
                      <a:cubicBezTo>
                        <a:pt x="547" y="3830"/>
                        <a:pt x="1885" y="5350"/>
                        <a:pt x="3648" y="6140"/>
                      </a:cubicBezTo>
                      <a:lnTo>
                        <a:pt x="4529" y="2979"/>
                      </a:lnTo>
                      <a:lnTo>
                        <a:pt x="942" y="365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9"/>
                <p:cNvSpPr/>
                <p:nvPr/>
              </p:nvSpPr>
              <p:spPr>
                <a:xfrm>
                  <a:off x="5164885" y="1304395"/>
                  <a:ext cx="273398" cy="340589"/>
                </a:xfrm>
                <a:custGeom>
                  <a:rect b="b" l="l" r="r" t="t"/>
                  <a:pathLst>
                    <a:path extrusionOk="0" h="13595" w="10913">
                      <a:moveTo>
                        <a:pt x="5158" y="1"/>
                      </a:moveTo>
                      <a:cubicBezTo>
                        <a:pt x="2699" y="1"/>
                        <a:pt x="90" y="1607"/>
                        <a:pt x="61" y="7124"/>
                      </a:cubicBezTo>
                      <a:cubicBezTo>
                        <a:pt x="0" y="12869"/>
                        <a:pt x="3800" y="13446"/>
                        <a:pt x="4924" y="13568"/>
                      </a:cubicBezTo>
                      <a:cubicBezTo>
                        <a:pt x="5056" y="13584"/>
                        <a:pt x="5214" y="13595"/>
                        <a:pt x="5390" y="13595"/>
                      </a:cubicBezTo>
                      <a:cubicBezTo>
                        <a:pt x="6879" y="13595"/>
                        <a:pt x="9731" y="12813"/>
                        <a:pt x="10274" y="7732"/>
                      </a:cubicBezTo>
                      <a:cubicBezTo>
                        <a:pt x="10912" y="2017"/>
                        <a:pt x="8086" y="133"/>
                        <a:pt x="5502" y="11"/>
                      </a:cubicBezTo>
                      <a:cubicBezTo>
                        <a:pt x="5388" y="4"/>
                        <a:pt x="5273" y="1"/>
                        <a:pt x="5158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9"/>
                <p:cNvSpPr/>
                <p:nvPr/>
              </p:nvSpPr>
              <p:spPr>
                <a:xfrm>
                  <a:off x="5373536" y="1447729"/>
                  <a:ext cx="27332" cy="17737"/>
                </a:xfrm>
                <a:custGeom>
                  <a:rect b="b" l="l" r="r" t="t"/>
                  <a:pathLst>
                    <a:path extrusionOk="0" h="708" w="1091">
                      <a:moveTo>
                        <a:pt x="358" y="0"/>
                      </a:moveTo>
                      <a:cubicBezTo>
                        <a:pt x="264" y="0"/>
                        <a:pt x="173" y="31"/>
                        <a:pt x="92" y="96"/>
                      </a:cubicBezTo>
                      <a:cubicBezTo>
                        <a:pt x="31" y="157"/>
                        <a:pt x="1" y="248"/>
                        <a:pt x="61" y="339"/>
                      </a:cubicBezTo>
                      <a:cubicBezTo>
                        <a:pt x="153" y="430"/>
                        <a:pt x="274" y="521"/>
                        <a:pt x="396" y="552"/>
                      </a:cubicBezTo>
                      <a:cubicBezTo>
                        <a:pt x="517" y="613"/>
                        <a:pt x="639" y="643"/>
                        <a:pt x="791" y="704"/>
                      </a:cubicBezTo>
                      <a:cubicBezTo>
                        <a:pt x="805" y="706"/>
                        <a:pt x="818" y="707"/>
                        <a:pt x="831" y="707"/>
                      </a:cubicBezTo>
                      <a:cubicBezTo>
                        <a:pt x="990" y="707"/>
                        <a:pt x="1090" y="540"/>
                        <a:pt x="1034" y="400"/>
                      </a:cubicBezTo>
                      <a:cubicBezTo>
                        <a:pt x="943" y="217"/>
                        <a:pt x="791" y="96"/>
                        <a:pt x="609" y="65"/>
                      </a:cubicBezTo>
                      <a:cubicBezTo>
                        <a:pt x="524" y="23"/>
                        <a:pt x="439" y="0"/>
                        <a:pt x="35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9"/>
                <p:cNvSpPr/>
                <p:nvPr/>
              </p:nvSpPr>
              <p:spPr>
                <a:xfrm>
                  <a:off x="5291283" y="1436230"/>
                  <a:ext cx="28961" cy="13904"/>
                </a:xfrm>
                <a:custGeom>
                  <a:rect b="b" l="l" r="r" t="t"/>
                  <a:pathLst>
                    <a:path extrusionOk="0" h="555" w="1156">
                      <a:moveTo>
                        <a:pt x="730" y="0"/>
                      </a:moveTo>
                      <a:cubicBezTo>
                        <a:pt x="700" y="0"/>
                        <a:pt x="670" y="3"/>
                        <a:pt x="639" y="8"/>
                      </a:cubicBezTo>
                      <a:cubicBezTo>
                        <a:pt x="457" y="8"/>
                        <a:pt x="275" y="38"/>
                        <a:pt x="153" y="160"/>
                      </a:cubicBezTo>
                      <a:cubicBezTo>
                        <a:pt x="1" y="281"/>
                        <a:pt x="92" y="524"/>
                        <a:pt x="275" y="555"/>
                      </a:cubicBezTo>
                      <a:lnTo>
                        <a:pt x="670" y="555"/>
                      </a:lnTo>
                      <a:cubicBezTo>
                        <a:pt x="791" y="555"/>
                        <a:pt x="943" y="524"/>
                        <a:pt x="1065" y="433"/>
                      </a:cubicBezTo>
                      <a:cubicBezTo>
                        <a:pt x="1126" y="372"/>
                        <a:pt x="1156" y="281"/>
                        <a:pt x="1095" y="190"/>
                      </a:cubicBezTo>
                      <a:cubicBezTo>
                        <a:pt x="1019" y="63"/>
                        <a:pt x="880" y="0"/>
                        <a:pt x="73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9"/>
                <p:cNvSpPr/>
                <p:nvPr/>
              </p:nvSpPr>
              <p:spPr>
                <a:xfrm>
                  <a:off x="5297397" y="1488968"/>
                  <a:ext cx="14480" cy="23625"/>
                </a:xfrm>
                <a:custGeom>
                  <a:rect b="b" l="l" r="r" t="t"/>
                  <a:pathLst>
                    <a:path extrusionOk="0" h="943" w="578">
                      <a:moveTo>
                        <a:pt x="547" y="0"/>
                      </a:moveTo>
                      <a:cubicBezTo>
                        <a:pt x="547" y="0"/>
                        <a:pt x="517" y="0"/>
                        <a:pt x="517" y="30"/>
                      </a:cubicBezTo>
                      <a:cubicBezTo>
                        <a:pt x="486" y="395"/>
                        <a:pt x="365" y="851"/>
                        <a:pt x="0" y="942"/>
                      </a:cubicBezTo>
                      <a:cubicBezTo>
                        <a:pt x="426" y="942"/>
                        <a:pt x="578" y="365"/>
                        <a:pt x="5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9"/>
                <p:cNvSpPr/>
                <p:nvPr/>
              </p:nvSpPr>
              <p:spPr>
                <a:xfrm>
                  <a:off x="5283742" y="1477218"/>
                  <a:ext cx="32844" cy="31015"/>
                </a:xfrm>
                <a:custGeom>
                  <a:rect b="b" l="l" r="r" t="t"/>
                  <a:pathLst>
                    <a:path extrusionOk="0" h="1238" w="1311">
                      <a:moveTo>
                        <a:pt x="718" y="0"/>
                      </a:moveTo>
                      <a:cubicBezTo>
                        <a:pt x="186" y="0"/>
                        <a:pt x="1" y="1114"/>
                        <a:pt x="545" y="1229"/>
                      </a:cubicBezTo>
                      <a:cubicBezTo>
                        <a:pt x="573" y="1235"/>
                        <a:pt x="599" y="1237"/>
                        <a:pt x="625" y="1237"/>
                      </a:cubicBezTo>
                      <a:cubicBezTo>
                        <a:pt x="1141" y="1237"/>
                        <a:pt x="1311" y="129"/>
                        <a:pt x="819" y="13"/>
                      </a:cubicBezTo>
                      <a:cubicBezTo>
                        <a:pt x="784" y="4"/>
                        <a:pt x="750" y="0"/>
                        <a:pt x="7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9"/>
                <p:cNvSpPr/>
                <p:nvPr/>
              </p:nvSpPr>
              <p:spPr>
                <a:xfrm>
                  <a:off x="5277579" y="1474487"/>
                  <a:ext cx="21971" cy="14781"/>
                </a:xfrm>
                <a:custGeom>
                  <a:rect b="b" l="l" r="r" t="t"/>
                  <a:pathLst>
                    <a:path extrusionOk="0" h="590" w="877">
                      <a:moveTo>
                        <a:pt x="62" y="0"/>
                      </a:moveTo>
                      <a:cubicBezTo>
                        <a:pt x="1" y="213"/>
                        <a:pt x="92" y="487"/>
                        <a:pt x="335" y="578"/>
                      </a:cubicBezTo>
                      <a:cubicBezTo>
                        <a:pt x="363" y="586"/>
                        <a:pt x="392" y="590"/>
                        <a:pt x="420" y="590"/>
                      </a:cubicBezTo>
                      <a:cubicBezTo>
                        <a:pt x="602" y="590"/>
                        <a:pt x="773" y="428"/>
                        <a:pt x="852" y="244"/>
                      </a:cubicBezTo>
                      <a:cubicBezTo>
                        <a:pt x="877" y="194"/>
                        <a:pt x="861" y="144"/>
                        <a:pt x="821" y="144"/>
                      </a:cubicBezTo>
                      <a:cubicBezTo>
                        <a:pt x="812" y="144"/>
                        <a:pt x="802" y="147"/>
                        <a:pt x="791" y="152"/>
                      </a:cubicBezTo>
                      <a:cubicBezTo>
                        <a:pt x="670" y="213"/>
                        <a:pt x="548" y="304"/>
                        <a:pt x="426" y="304"/>
                      </a:cubicBezTo>
                      <a:cubicBezTo>
                        <a:pt x="305" y="274"/>
                        <a:pt x="183" y="122"/>
                        <a:pt x="9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9"/>
                <p:cNvSpPr/>
                <p:nvPr/>
              </p:nvSpPr>
              <p:spPr>
                <a:xfrm>
                  <a:off x="5363640" y="1497336"/>
                  <a:ext cx="10697" cy="26681"/>
                </a:xfrm>
                <a:custGeom>
                  <a:rect b="b" l="l" r="r" t="t"/>
                  <a:pathLst>
                    <a:path extrusionOk="0" h="1065" w="427">
                      <a:moveTo>
                        <a:pt x="183" y="0"/>
                      </a:moveTo>
                      <a:cubicBezTo>
                        <a:pt x="61" y="365"/>
                        <a:pt x="1" y="943"/>
                        <a:pt x="426" y="1064"/>
                      </a:cubicBezTo>
                      <a:cubicBezTo>
                        <a:pt x="92" y="882"/>
                        <a:pt x="122" y="426"/>
                        <a:pt x="213" y="31"/>
                      </a:cubicBezTo>
                      <a:cubicBezTo>
                        <a:pt x="213" y="31"/>
                        <a:pt x="183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9"/>
                <p:cNvSpPr/>
                <p:nvPr/>
              </p:nvSpPr>
              <p:spPr>
                <a:xfrm>
                  <a:off x="5360783" y="1488943"/>
                  <a:ext cx="33545" cy="31366"/>
                </a:xfrm>
                <a:custGeom>
                  <a:rect b="b" l="l" r="r" t="t"/>
                  <a:pathLst>
                    <a:path extrusionOk="0" h="1252" w="1339">
                      <a:moveTo>
                        <a:pt x="703" y="0"/>
                      </a:moveTo>
                      <a:cubicBezTo>
                        <a:pt x="201" y="0"/>
                        <a:pt x="0" y="1187"/>
                        <a:pt x="570" y="1247"/>
                      </a:cubicBezTo>
                      <a:cubicBezTo>
                        <a:pt x="592" y="1250"/>
                        <a:pt x="613" y="1252"/>
                        <a:pt x="633" y="1252"/>
                      </a:cubicBezTo>
                      <a:cubicBezTo>
                        <a:pt x="1190" y="1252"/>
                        <a:pt x="1338" y="89"/>
                        <a:pt x="722" y="1"/>
                      </a:cubicBezTo>
                      <a:cubicBezTo>
                        <a:pt x="716" y="1"/>
                        <a:pt x="710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9"/>
                <p:cNvSpPr/>
                <p:nvPr/>
              </p:nvSpPr>
              <p:spPr>
                <a:xfrm>
                  <a:off x="5383432" y="1491799"/>
                  <a:ext cx="18313" cy="13228"/>
                </a:xfrm>
                <a:custGeom>
                  <a:rect b="b" l="l" r="r" t="t"/>
                  <a:pathLst>
                    <a:path extrusionOk="0" h="528" w="731">
                      <a:moveTo>
                        <a:pt x="44" y="0"/>
                      </a:moveTo>
                      <a:cubicBezTo>
                        <a:pt x="21" y="0"/>
                        <a:pt x="1" y="45"/>
                        <a:pt x="1" y="69"/>
                      </a:cubicBezTo>
                      <a:cubicBezTo>
                        <a:pt x="1" y="299"/>
                        <a:pt x="109" y="528"/>
                        <a:pt x="325" y="528"/>
                      </a:cubicBezTo>
                      <a:cubicBezTo>
                        <a:pt x="338" y="528"/>
                        <a:pt x="352" y="527"/>
                        <a:pt x="366" y="525"/>
                      </a:cubicBezTo>
                      <a:cubicBezTo>
                        <a:pt x="578" y="525"/>
                        <a:pt x="700" y="282"/>
                        <a:pt x="730" y="39"/>
                      </a:cubicBezTo>
                      <a:lnTo>
                        <a:pt x="730" y="39"/>
                      </a:lnTo>
                      <a:cubicBezTo>
                        <a:pt x="622" y="148"/>
                        <a:pt x="513" y="256"/>
                        <a:pt x="404" y="256"/>
                      </a:cubicBezTo>
                      <a:cubicBezTo>
                        <a:pt x="391" y="256"/>
                        <a:pt x="378" y="255"/>
                        <a:pt x="366" y="252"/>
                      </a:cubicBezTo>
                      <a:cubicBezTo>
                        <a:pt x="244" y="221"/>
                        <a:pt x="153" y="100"/>
                        <a:pt x="62" y="9"/>
                      </a:cubicBezTo>
                      <a:cubicBezTo>
                        <a:pt x="56" y="3"/>
                        <a:pt x="50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9"/>
                <p:cNvSpPr/>
                <p:nvPr/>
              </p:nvSpPr>
              <p:spPr>
                <a:xfrm>
                  <a:off x="5296620" y="1567388"/>
                  <a:ext cx="19065" cy="11449"/>
                </a:xfrm>
                <a:custGeom>
                  <a:rect b="b" l="l" r="r" t="t"/>
                  <a:pathLst>
                    <a:path extrusionOk="0" h="457" w="761">
                      <a:moveTo>
                        <a:pt x="1" y="1"/>
                      </a:moveTo>
                      <a:cubicBezTo>
                        <a:pt x="1" y="183"/>
                        <a:pt x="92" y="335"/>
                        <a:pt x="244" y="426"/>
                      </a:cubicBezTo>
                      <a:cubicBezTo>
                        <a:pt x="305" y="447"/>
                        <a:pt x="365" y="457"/>
                        <a:pt x="425" y="457"/>
                      </a:cubicBezTo>
                      <a:cubicBezTo>
                        <a:pt x="544" y="457"/>
                        <a:pt x="659" y="416"/>
                        <a:pt x="761" y="335"/>
                      </a:cubicBezTo>
                      <a:lnTo>
                        <a:pt x="761" y="305"/>
                      </a:lnTo>
                      <a:cubicBezTo>
                        <a:pt x="685" y="320"/>
                        <a:pt x="616" y="328"/>
                        <a:pt x="548" y="328"/>
                      </a:cubicBezTo>
                      <a:cubicBezTo>
                        <a:pt x="479" y="328"/>
                        <a:pt x="411" y="320"/>
                        <a:pt x="335" y="305"/>
                      </a:cubicBezTo>
                      <a:cubicBezTo>
                        <a:pt x="214" y="274"/>
                        <a:pt x="122" y="122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9"/>
                <p:cNvSpPr/>
                <p:nvPr/>
              </p:nvSpPr>
              <p:spPr>
                <a:xfrm>
                  <a:off x="5313381" y="1443445"/>
                  <a:ext cx="53337" cy="116920"/>
                </a:xfrm>
                <a:custGeom>
                  <a:rect b="b" l="l" r="r" t="t"/>
                  <a:pathLst>
                    <a:path extrusionOk="0" h="4667" w="2129">
                      <a:moveTo>
                        <a:pt x="1885" y="1"/>
                      </a:moveTo>
                      <a:cubicBezTo>
                        <a:pt x="1870" y="1"/>
                        <a:pt x="1855" y="8"/>
                        <a:pt x="1855" y="24"/>
                      </a:cubicBezTo>
                      <a:cubicBezTo>
                        <a:pt x="1763" y="1270"/>
                        <a:pt x="1885" y="2486"/>
                        <a:pt x="1794" y="3702"/>
                      </a:cubicBezTo>
                      <a:cubicBezTo>
                        <a:pt x="1611" y="3610"/>
                        <a:pt x="1429" y="3519"/>
                        <a:pt x="1216" y="3458"/>
                      </a:cubicBezTo>
                      <a:cubicBezTo>
                        <a:pt x="1186" y="3458"/>
                        <a:pt x="1216" y="4401"/>
                        <a:pt x="1186" y="4492"/>
                      </a:cubicBezTo>
                      <a:cubicBezTo>
                        <a:pt x="730" y="4431"/>
                        <a:pt x="335" y="4218"/>
                        <a:pt x="31" y="3914"/>
                      </a:cubicBezTo>
                      <a:cubicBezTo>
                        <a:pt x="31" y="3914"/>
                        <a:pt x="0" y="3914"/>
                        <a:pt x="0" y="3945"/>
                      </a:cubicBezTo>
                      <a:cubicBezTo>
                        <a:pt x="213" y="4401"/>
                        <a:pt x="669" y="4644"/>
                        <a:pt x="1155" y="4644"/>
                      </a:cubicBezTo>
                      <a:cubicBezTo>
                        <a:pt x="1201" y="4659"/>
                        <a:pt x="1247" y="4667"/>
                        <a:pt x="1281" y="4667"/>
                      </a:cubicBezTo>
                      <a:cubicBezTo>
                        <a:pt x="1315" y="4667"/>
                        <a:pt x="1338" y="4659"/>
                        <a:pt x="1338" y="4644"/>
                      </a:cubicBezTo>
                      <a:cubicBezTo>
                        <a:pt x="1368" y="4370"/>
                        <a:pt x="1399" y="4066"/>
                        <a:pt x="1399" y="3793"/>
                      </a:cubicBezTo>
                      <a:cubicBezTo>
                        <a:pt x="1472" y="3842"/>
                        <a:pt x="1840" y="4048"/>
                        <a:pt x="1981" y="4048"/>
                      </a:cubicBezTo>
                      <a:cubicBezTo>
                        <a:pt x="2016" y="4048"/>
                        <a:pt x="2037" y="4035"/>
                        <a:pt x="2037" y="4005"/>
                      </a:cubicBezTo>
                      <a:cubicBezTo>
                        <a:pt x="2128" y="2668"/>
                        <a:pt x="2098" y="1361"/>
                        <a:pt x="1915" y="24"/>
                      </a:cubicBezTo>
                      <a:cubicBezTo>
                        <a:pt x="1915" y="8"/>
                        <a:pt x="1900" y="1"/>
                        <a:pt x="188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9"/>
                <p:cNvSpPr/>
                <p:nvPr/>
              </p:nvSpPr>
              <p:spPr>
                <a:xfrm>
                  <a:off x="5305013" y="1542258"/>
                  <a:ext cx="35800" cy="26430"/>
                </a:xfrm>
                <a:custGeom>
                  <a:rect b="b" l="l" r="r" t="t"/>
                  <a:pathLst>
                    <a:path extrusionOk="0" h="1055" w="1429">
                      <a:moveTo>
                        <a:pt x="334" y="1"/>
                      </a:moveTo>
                      <a:cubicBezTo>
                        <a:pt x="243" y="122"/>
                        <a:pt x="182" y="244"/>
                        <a:pt x="122" y="365"/>
                      </a:cubicBezTo>
                      <a:cubicBezTo>
                        <a:pt x="30" y="578"/>
                        <a:pt x="0" y="882"/>
                        <a:pt x="304" y="1004"/>
                      </a:cubicBezTo>
                      <a:cubicBezTo>
                        <a:pt x="375" y="1039"/>
                        <a:pt x="457" y="1054"/>
                        <a:pt x="543" y="1054"/>
                      </a:cubicBezTo>
                      <a:cubicBezTo>
                        <a:pt x="604" y="1054"/>
                        <a:pt x="667" y="1047"/>
                        <a:pt x="730" y="1034"/>
                      </a:cubicBezTo>
                      <a:cubicBezTo>
                        <a:pt x="1003" y="973"/>
                        <a:pt x="1246" y="852"/>
                        <a:pt x="1429" y="669"/>
                      </a:cubicBezTo>
                      <a:cubicBezTo>
                        <a:pt x="1003" y="578"/>
                        <a:pt x="608" y="335"/>
                        <a:pt x="3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9"/>
                <p:cNvSpPr/>
                <p:nvPr/>
              </p:nvSpPr>
              <p:spPr>
                <a:xfrm>
                  <a:off x="5305765" y="1551403"/>
                  <a:ext cx="18288" cy="17837"/>
                </a:xfrm>
                <a:custGeom>
                  <a:rect b="b" l="l" r="r" t="t"/>
                  <a:pathLst>
                    <a:path extrusionOk="0" h="712" w="730">
                      <a:moveTo>
                        <a:pt x="122" y="0"/>
                      </a:moveTo>
                      <a:cubicBezTo>
                        <a:pt x="31" y="244"/>
                        <a:pt x="0" y="517"/>
                        <a:pt x="274" y="639"/>
                      </a:cubicBezTo>
                      <a:cubicBezTo>
                        <a:pt x="385" y="683"/>
                        <a:pt x="497" y="711"/>
                        <a:pt x="608" y="711"/>
                      </a:cubicBezTo>
                      <a:cubicBezTo>
                        <a:pt x="649" y="711"/>
                        <a:pt x="689" y="708"/>
                        <a:pt x="730" y="700"/>
                      </a:cubicBezTo>
                      <a:cubicBezTo>
                        <a:pt x="700" y="335"/>
                        <a:pt x="456" y="61"/>
                        <a:pt x="122" y="0"/>
                      </a:cubicBezTo>
                      <a:close/>
                    </a:path>
                  </a:pathLst>
                </a:custGeom>
                <a:solidFill>
                  <a:srgbClr val="FF9CB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9"/>
                <p:cNvSpPr/>
                <p:nvPr/>
              </p:nvSpPr>
              <p:spPr>
                <a:xfrm>
                  <a:off x="5138979" y="1291392"/>
                  <a:ext cx="295494" cy="204428"/>
                </a:xfrm>
                <a:custGeom>
                  <a:rect b="b" l="l" r="r" t="t"/>
                  <a:pathLst>
                    <a:path extrusionOk="0" h="8160" w="11795">
                      <a:moveTo>
                        <a:pt x="5928" y="0"/>
                      </a:moveTo>
                      <a:cubicBezTo>
                        <a:pt x="4775" y="0"/>
                        <a:pt x="3632" y="293"/>
                        <a:pt x="2736" y="986"/>
                      </a:cubicBezTo>
                      <a:cubicBezTo>
                        <a:pt x="1" y="3114"/>
                        <a:pt x="1247" y="8160"/>
                        <a:pt x="1247" y="8160"/>
                      </a:cubicBezTo>
                      <a:cubicBezTo>
                        <a:pt x="2037" y="7947"/>
                        <a:pt x="2676" y="7308"/>
                        <a:pt x="2858" y="6488"/>
                      </a:cubicBezTo>
                      <a:cubicBezTo>
                        <a:pt x="3922" y="6245"/>
                        <a:pt x="4895" y="5698"/>
                        <a:pt x="5685" y="4938"/>
                      </a:cubicBezTo>
                      <a:lnTo>
                        <a:pt x="5685" y="4938"/>
                      </a:lnTo>
                      <a:cubicBezTo>
                        <a:pt x="5624" y="5059"/>
                        <a:pt x="5198" y="5850"/>
                        <a:pt x="4986" y="6245"/>
                      </a:cubicBezTo>
                      <a:cubicBezTo>
                        <a:pt x="8664" y="6184"/>
                        <a:pt x="10214" y="3631"/>
                        <a:pt x="10214" y="3631"/>
                      </a:cubicBezTo>
                      <a:cubicBezTo>
                        <a:pt x="10791" y="4391"/>
                        <a:pt x="11186" y="5242"/>
                        <a:pt x="11399" y="6153"/>
                      </a:cubicBezTo>
                      <a:cubicBezTo>
                        <a:pt x="11399" y="6153"/>
                        <a:pt x="11794" y="3995"/>
                        <a:pt x="10913" y="2324"/>
                      </a:cubicBezTo>
                      <a:cubicBezTo>
                        <a:pt x="10222" y="1002"/>
                        <a:pt x="8059" y="0"/>
                        <a:pt x="592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9"/>
                <p:cNvSpPr/>
                <p:nvPr/>
              </p:nvSpPr>
              <p:spPr>
                <a:xfrm>
                  <a:off x="5285195" y="1368834"/>
                  <a:ext cx="115392" cy="84352"/>
                </a:xfrm>
                <a:custGeom>
                  <a:rect b="b" l="l" r="r" t="t"/>
                  <a:pathLst>
                    <a:path extrusionOk="0" h="3367" w="4606">
                      <a:moveTo>
                        <a:pt x="4587" y="0"/>
                      </a:moveTo>
                      <a:cubicBezTo>
                        <a:pt x="4575" y="0"/>
                        <a:pt x="4560" y="8"/>
                        <a:pt x="4560" y="23"/>
                      </a:cubicBezTo>
                      <a:cubicBezTo>
                        <a:pt x="4408" y="479"/>
                        <a:pt x="4165" y="904"/>
                        <a:pt x="3831" y="1300"/>
                      </a:cubicBezTo>
                      <a:cubicBezTo>
                        <a:pt x="3557" y="1634"/>
                        <a:pt x="3253" y="1968"/>
                        <a:pt x="2888" y="2242"/>
                      </a:cubicBezTo>
                      <a:cubicBezTo>
                        <a:pt x="2068" y="2880"/>
                        <a:pt x="1065" y="3275"/>
                        <a:pt x="1" y="3366"/>
                      </a:cubicBezTo>
                      <a:cubicBezTo>
                        <a:pt x="670" y="3336"/>
                        <a:pt x="1308" y="3214"/>
                        <a:pt x="1946" y="3002"/>
                      </a:cubicBezTo>
                      <a:cubicBezTo>
                        <a:pt x="2341" y="2850"/>
                        <a:pt x="2736" y="2667"/>
                        <a:pt x="3101" y="2424"/>
                      </a:cubicBezTo>
                      <a:cubicBezTo>
                        <a:pt x="3466" y="2120"/>
                        <a:pt x="3831" y="1786"/>
                        <a:pt x="4074" y="1360"/>
                      </a:cubicBezTo>
                      <a:cubicBezTo>
                        <a:pt x="4317" y="965"/>
                        <a:pt x="4499" y="479"/>
                        <a:pt x="4591" y="23"/>
                      </a:cubicBezTo>
                      <a:cubicBezTo>
                        <a:pt x="4606" y="8"/>
                        <a:pt x="4598" y="0"/>
                        <a:pt x="458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9"/>
                <p:cNvSpPr/>
                <p:nvPr/>
              </p:nvSpPr>
              <p:spPr>
                <a:xfrm>
                  <a:off x="5121466" y="1452515"/>
                  <a:ext cx="66289" cy="94548"/>
                </a:xfrm>
                <a:custGeom>
                  <a:rect b="b" l="l" r="r" t="t"/>
                  <a:pathLst>
                    <a:path extrusionOk="0" h="3774" w="2646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396" y="3036"/>
                        <a:pt x="1277" y="3583"/>
                      </a:cubicBezTo>
                      <a:cubicBezTo>
                        <a:pt x="1454" y="3712"/>
                        <a:pt x="1653" y="3773"/>
                        <a:pt x="1848" y="3773"/>
                      </a:cubicBezTo>
                      <a:cubicBezTo>
                        <a:pt x="2158" y="3773"/>
                        <a:pt x="2459" y="3619"/>
                        <a:pt x="2645" y="3340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9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rect b="b" l="l" r="r" t="t"/>
                  <a:pathLst>
                    <a:path extrusionOk="0" h="2478" w="1308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9"/>
                <p:cNvSpPr/>
                <p:nvPr/>
              </p:nvSpPr>
              <p:spPr>
                <a:xfrm>
                  <a:off x="5121466" y="1452515"/>
                  <a:ext cx="66289" cy="94348"/>
                </a:xfrm>
                <a:custGeom>
                  <a:rect b="b" l="l" r="r" t="t"/>
                  <a:pathLst>
                    <a:path extrusionOk="0" h="3766" w="2646">
                      <a:moveTo>
                        <a:pt x="1051" y="1"/>
                      </a:moveTo>
                      <a:cubicBezTo>
                        <a:pt x="995" y="1"/>
                        <a:pt x="938" y="9"/>
                        <a:pt x="882" y="26"/>
                      </a:cubicBezTo>
                      <a:cubicBezTo>
                        <a:pt x="1" y="300"/>
                        <a:pt x="426" y="3036"/>
                        <a:pt x="1277" y="3583"/>
                      </a:cubicBezTo>
                      <a:cubicBezTo>
                        <a:pt x="1338" y="3613"/>
                        <a:pt x="1399" y="3643"/>
                        <a:pt x="1460" y="3674"/>
                      </a:cubicBezTo>
                      <a:cubicBezTo>
                        <a:pt x="1612" y="3735"/>
                        <a:pt x="1733" y="3765"/>
                        <a:pt x="1885" y="3765"/>
                      </a:cubicBezTo>
                      <a:cubicBezTo>
                        <a:pt x="1946" y="3765"/>
                        <a:pt x="2007" y="3735"/>
                        <a:pt x="2068" y="3735"/>
                      </a:cubicBezTo>
                      <a:cubicBezTo>
                        <a:pt x="2311" y="3643"/>
                        <a:pt x="2524" y="3522"/>
                        <a:pt x="2645" y="3309"/>
                      </a:cubicBezTo>
                      <a:lnTo>
                        <a:pt x="2645" y="1759"/>
                      </a:lnTo>
                      <a:cubicBezTo>
                        <a:pt x="2645" y="1759"/>
                        <a:pt x="1873" y="1"/>
                        <a:pt x="1051" y="1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9"/>
                <p:cNvSpPr/>
                <p:nvPr/>
              </p:nvSpPr>
              <p:spPr>
                <a:xfrm>
                  <a:off x="5146596" y="1472959"/>
                  <a:ext cx="32769" cy="62080"/>
                </a:xfrm>
                <a:custGeom>
                  <a:rect b="b" l="l" r="r" t="t"/>
                  <a:pathLst>
                    <a:path extrusionOk="0" h="2478" w="1308">
                      <a:moveTo>
                        <a:pt x="1" y="1"/>
                      </a:moveTo>
                      <a:cubicBezTo>
                        <a:pt x="1" y="1"/>
                        <a:pt x="1" y="1"/>
                        <a:pt x="1" y="31"/>
                      </a:cubicBezTo>
                      <a:cubicBezTo>
                        <a:pt x="609" y="396"/>
                        <a:pt x="852" y="1095"/>
                        <a:pt x="943" y="1794"/>
                      </a:cubicBezTo>
                      <a:cubicBezTo>
                        <a:pt x="878" y="1557"/>
                        <a:pt x="677" y="1412"/>
                        <a:pt x="457" y="1412"/>
                      </a:cubicBezTo>
                      <a:cubicBezTo>
                        <a:pt x="366" y="1412"/>
                        <a:pt x="272" y="1437"/>
                        <a:pt x="183" y="1490"/>
                      </a:cubicBezTo>
                      <a:cubicBezTo>
                        <a:pt x="183" y="1490"/>
                        <a:pt x="183" y="1520"/>
                        <a:pt x="183" y="1520"/>
                      </a:cubicBezTo>
                      <a:cubicBezTo>
                        <a:pt x="211" y="1517"/>
                        <a:pt x="238" y="1516"/>
                        <a:pt x="265" y="1516"/>
                      </a:cubicBezTo>
                      <a:cubicBezTo>
                        <a:pt x="504" y="1516"/>
                        <a:pt x="709" y="1636"/>
                        <a:pt x="791" y="1855"/>
                      </a:cubicBezTo>
                      <a:cubicBezTo>
                        <a:pt x="882" y="2037"/>
                        <a:pt x="943" y="2220"/>
                        <a:pt x="1004" y="2432"/>
                      </a:cubicBezTo>
                      <a:cubicBezTo>
                        <a:pt x="1019" y="2463"/>
                        <a:pt x="1049" y="2478"/>
                        <a:pt x="1076" y="2478"/>
                      </a:cubicBezTo>
                      <a:cubicBezTo>
                        <a:pt x="1103" y="2478"/>
                        <a:pt x="1125" y="2463"/>
                        <a:pt x="1125" y="2432"/>
                      </a:cubicBezTo>
                      <a:cubicBezTo>
                        <a:pt x="1308" y="1551"/>
                        <a:pt x="882" y="274"/>
                        <a:pt x="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>
                  <a:off x="5150404" y="1533114"/>
                  <a:ext cx="24401" cy="52585"/>
                </a:xfrm>
                <a:custGeom>
                  <a:rect b="b" l="l" r="r" t="t"/>
                  <a:pathLst>
                    <a:path extrusionOk="0" h="2099" w="974">
                      <a:moveTo>
                        <a:pt x="609" y="1"/>
                      </a:moveTo>
                      <a:cubicBezTo>
                        <a:pt x="548" y="1"/>
                        <a:pt x="517" y="31"/>
                        <a:pt x="517" y="92"/>
                      </a:cubicBezTo>
                      <a:cubicBezTo>
                        <a:pt x="517" y="153"/>
                        <a:pt x="548" y="183"/>
                        <a:pt x="609" y="183"/>
                      </a:cubicBezTo>
                      <a:cubicBezTo>
                        <a:pt x="639" y="183"/>
                        <a:pt x="700" y="366"/>
                        <a:pt x="730" y="578"/>
                      </a:cubicBezTo>
                      <a:cubicBezTo>
                        <a:pt x="791" y="882"/>
                        <a:pt x="791" y="1186"/>
                        <a:pt x="730" y="1490"/>
                      </a:cubicBezTo>
                      <a:cubicBezTo>
                        <a:pt x="700" y="1764"/>
                        <a:pt x="609" y="1916"/>
                        <a:pt x="517" y="1916"/>
                      </a:cubicBezTo>
                      <a:cubicBezTo>
                        <a:pt x="487" y="1916"/>
                        <a:pt x="457" y="1916"/>
                        <a:pt x="426" y="1885"/>
                      </a:cubicBezTo>
                      <a:cubicBezTo>
                        <a:pt x="244" y="1673"/>
                        <a:pt x="274" y="882"/>
                        <a:pt x="305" y="487"/>
                      </a:cubicBezTo>
                      <a:cubicBezTo>
                        <a:pt x="244" y="457"/>
                        <a:pt x="183" y="426"/>
                        <a:pt x="122" y="396"/>
                      </a:cubicBezTo>
                      <a:lnTo>
                        <a:pt x="122" y="396"/>
                      </a:lnTo>
                      <a:cubicBezTo>
                        <a:pt x="92" y="639"/>
                        <a:pt x="1" y="1673"/>
                        <a:pt x="274" y="2007"/>
                      </a:cubicBezTo>
                      <a:cubicBezTo>
                        <a:pt x="335" y="2068"/>
                        <a:pt x="426" y="2098"/>
                        <a:pt x="517" y="2098"/>
                      </a:cubicBezTo>
                      <a:cubicBezTo>
                        <a:pt x="639" y="2098"/>
                        <a:pt x="791" y="2037"/>
                        <a:pt x="882" y="1733"/>
                      </a:cubicBezTo>
                      <a:cubicBezTo>
                        <a:pt x="943" y="1490"/>
                        <a:pt x="973" y="1278"/>
                        <a:pt x="973" y="1034"/>
                      </a:cubicBezTo>
                      <a:cubicBezTo>
                        <a:pt x="973" y="882"/>
                        <a:pt x="943" y="700"/>
                        <a:pt x="943" y="548"/>
                      </a:cubicBezTo>
                      <a:cubicBezTo>
                        <a:pt x="882" y="244"/>
                        <a:pt x="791" y="1"/>
                        <a:pt x="609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>
                  <a:off x="5146596" y="1665625"/>
                  <a:ext cx="142423" cy="146457"/>
                </a:xfrm>
                <a:custGeom>
                  <a:rect b="b" l="l" r="r" t="t"/>
                  <a:pathLst>
                    <a:path extrusionOk="0" h="5846" w="5685">
                      <a:moveTo>
                        <a:pt x="913" y="1"/>
                      </a:moveTo>
                      <a:lnTo>
                        <a:pt x="1" y="1004"/>
                      </a:lnTo>
                      <a:cubicBezTo>
                        <a:pt x="1" y="1004"/>
                        <a:pt x="2958" y="5845"/>
                        <a:pt x="3124" y="5845"/>
                      </a:cubicBezTo>
                      <a:cubicBezTo>
                        <a:pt x="3128" y="5845"/>
                        <a:pt x="3131" y="5842"/>
                        <a:pt x="3132" y="5837"/>
                      </a:cubicBezTo>
                      <a:lnTo>
                        <a:pt x="4165" y="3648"/>
                      </a:lnTo>
                      <a:lnTo>
                        <a:pt x="5685" y="5168"/>
                      </a:lnTo>
                      <a:lnTo>
                        <a:pt x="5533" y="1369"/>
                      </a:lnTo>
                      <a:lnTo>
                        <a:pt x="5046" y="609"/>
                      </a:lnTo>
                      <a:lnTo>
                        <a:pt x="4043" y="3162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>
                  <a:off x="5145067" y="1690428"/>
                  <a:ext cx="146231" cy="126014"/>
                </a:xfrm>
                <a:custGeom>
                  <a:rect b="b" l="l" r="r" t="t"/>
                  <a:pathLst>
                    <a:path extrusionOk="0" h="5030" w="5837">
                      <a:moveTo>
                        <a:pt x="33" y="0"/>
                      </a:moveTo>
                      <a:cubicBezTo>
                        <a:pt x="14" y="0"/>
                        <a:pt x="1" y="14"/>
                        <a:pt x="1" y="14"/>
                      </a:cubicBezTo>
                      <a:cubicBezTo>
                        <a:pt x="457" y="865"/>
                        <a:pt x="3132" y="5029"/>
                        <a:pt x="3162" y="5029"/>
                      </a:cubicBezTo>
                      <a:cubicBezTo>
                        <a:pt x="3557" y="4269"/>
                        <a:pt x="3922" y="3509"/>
                        <a:pt x="4226" y="2719"/>
                      </a:cubicBezTo>
                      <a:cubicBezTo>
                        <a:pt x="4712" y="3297"/>
                        <a:pt x="5259" y="3813"/>
                        <a:pt x="5807" y="4300"/>
                      </a:cubicBezTo>
                      <a:cubicBezTo>
                        <a:pt x="5837" y="3692"/>
                        <a:pt x="5807" y="2901"/>
                        <a:pt x="5776" y="2263"/>
                      </a:cubicBezTo>
                      <a:cubicBezTo>
                        <a:pt x="5715" y="1655"/>
                        <a:pt x="5685" y="1017"/>
                        <a:pt x="5624" y="379"/>
                      </a:cubicBezTo>
                      <a:cubicBezTo>
                        <a:pt x="5624" y="363"/>
                        <a:pt x="5609" y="356"/>
                        <a:pt x="5594" y="356"/>
                      </a:cubicBezTo>
                      <a:cubicBezTo>
                        <a:pt x="5579" y="356"/>
                        <a:pt x="5563" y="363"/>
                        <a:pt x="5563" y="379"/>
                      </a:cubicBezTo>
                      <a:cubicBezTo>
                        <a:pt x="5442" y="986"/>
                        <a:pt x="5624" y="3388"/>
                        <a:pt x="5624" y="3965"/>
                      </a:cubicBezTo>
                      <a:cubicBezTo>
                        <a:pt x="5564" y="3875"/>
                        <a:pt x="4258" y="2658"/>
                        <a:pt x="4227" y="2658"/>
                      </a:cubicBezTo>
                      <a:cubicBezTo>
                        <a:pt x="4226" y="2658"/>
                        <a:pt x="4226" y="2658"/>
                        <a:pt x="4226" y="2658"/>
                      </a:cubicBezTo>
                      <a:cubicBezTo>
                        <a:pt x="3983" y="2993"/>
                        <a:pt x="3253" y="4573"/>
                        <a:pt x="3193" y="4725"/>
                      </a:cubicBezTo>
                      <a:cubicBezTo>
                        <a:pt x="2706" y="3935"/>
                        <a:pt x="639" y="743"/>
                        <a:pt x="62" y="14"/>
                      </a:cubicBezTo>
                      <a:cubicBezTo>
                        <a:pt x="52" y="4"/>
                        <a:pt x="42" y="0"/>
                        <a:pt x="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>
                  <a:off x="5362888" y="2030412"/>
                  <a:ext cx="463772" cy="504131"/>
                </a:xfrm>
                <a:custGeom>
                  <a:rect b="b" l="l" r="r" t="t"/>
                  <a:pathLst>
                    <a:path extrusionOk="0" h="20123" w="18512">
                      <a:moveTo>
                        <a:pt x="5563" y="0"/>
                      </a:moveTo>
                      <a:lnTo>
                        <a:pt x="0" y="17903"/>
                      </a:lnTo>
                      <a:lnTo>
                        <a:pt x="12918" y="20122"/>
                      </a:lnTo>
                      <a:lnTo>
                        <a:pt x="18511" y="2219"/>
                      </a:lnTo>
                      <a:lnTo>
                        <a:pt x="5563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>
                  <a:off x="5378873" y="2033443"/>
                  <a:ext cx="463772" cy="503380"/>
                </a:xfrm>
                <a:custGeom>
                  <a:rect b="b" l="l" r="r" t="t"/>
                  <a:pathLst>
                    <a:path extrusionOk="0" h="20093" w="18512">
                      <a:moveTo>
                        <a:pt x="5563" y="1"/>
                      </a:moveTo>
                      <a:lnTo>
                        <a:pt x="0" y="17904"/>
                      </a:lnTo>
                      <a:lnTo>
                        <a:pt x="12919" y="20092"/>
                      </a:lnTo>
                      <a:lnTo>
                        <a:pt x="18511" y="2220"/>
                      </a:lnTo>
                      <a:lnTo>
                        <a:pt x="5563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>
                  <a:off x="4744502" y="1709093"/>
                  <a:ext cx="619248" cy="792210"/>
                </a:xfrm>
                <a:custGeom>
                  <a:rect b="b" l="l" r="r" t="t"/>
                  <a:pathLst>
                    <a:path extrusionOk="0" h="31622" w="24718">
                      <a:moveTo>
                        <a:pt x="14188" y="0"/>
                      </a:moveTo>
                      <a:cubicBezTo>
                        <a:pt x="13771" y="0"/>
                        <a:pt x="13278" y="360"/>
                        <a:pt x="12828" y="941"/>
                      </a:cubicBezTo>
                      <a:cubicBezTo>
                        <a:pt x="8907" y="6017"/>
                        <a:pt x="1" y="19482"/>
                        <a:pt x="2372" y="22217"/>
                      </a:cubicBezTo>
                      <a:cubicBezTo>
                        <a:pt x="6293" y="26746"/>
                        <a:pt x="15867" y="30728"/>
                        <a:pt x="18846" y="31610"/>
                      </a:cubicBezTo>
                      <a:cubicBezTo>
                        <a:pt x="18873" y="31618"/>
                        <a:pt x="18901" y="31622"/>
                        <a:pt x="18931" y="31622"/>
                      </a:cubicBezTo>
                      <a:cubicBezTo>
                        <a:pt x="20340" y="31622"/>
                        <a:pt x="24718" y="22596"/>
                        <a:pt x="23527" y="21822"/>
                      </a:cubicBezTo>
                      <a:cubicBezTo>
                        <a:pt x="22068" y="20910"/>
                        <a:pt x="12433" y="17780"/>
                        <a:pt x="12463" y="16898"/>
                      </a:cubicBezTo>
                      <a:cubicBezTo>
                        <a:pt x="12493" y="16382"/>
                        <a:pt x="13770" y="11002"/>
                        <a:pt x="14773" y="5652"/>
                      </a:cubicBezTo>
                      <a:cubicBezTo>
                        <a:pt x="15568" y="1493"/>
                        <a:pt x="15037" y="0"/>
                        <a:pt x="14188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5196103" y="2180836"/>
                  <a:ext cx="538403" cy="323603"/>
                </a:xfrm>
                <a:custGeom>
                  <a:rect b="b" l="l" r="r" t="t"/>
                  <a:pathLst>
                    <a:path extrusionOk="0" h="12917" w="21491">
                      <a:moveTo>
                        <a:pt x="11589" y="0"/>
                      </a:moveTo>
                      <a:cubicBezTo>
                        <a:pt x="10286" y="0"/>
                        <a:pt x="8470" y="300"/>
                        <a:pt x="7326" y="562"/>
                      </a:cubicBezTo>
                      <a:cubicBezTo>
                        <a:pt x="4712" y="1230"/>
                        <a:pt x="791" y="2355"/>
                        <a:pt x="791" y="2355"/>
                      </a:cubicBezTo>
                      <a:cubicBezTo>
                        <a:pt x="791" y="2355"/>
                        <a:pt x="1" y="12507"/>
                        <a:pt x="426" y="12659"/>
                      </a:cubicBezTo>
                      <a:cubicBezTo>
                        <a:pt x="861" y="12827"/>
                        <a:pt x="1361" y="12917"/>
                        <a:pt x="1909" y="12917"/>
                      </a:cubicBezTo>
                      <a:cubicBezTo>
                        <a:pt x="3738" y="12917"/>
                        <a:pt x="6112" y="11927"/>
                        <a:pt x="8451" y="9589"/>
                      </a:cubicBezTo>
                      <a:cubicBezTo>
                        <a:pt x="8451" y="9589"/>
                        <a:pt x="12005" y="11453"/>
                        <a:pt x="13997" y="11453"/>
                      </a:cubicBezTo>
                      <a:cubicBezTo>
                        <a:pt x="14510" y="11453"/>
                        <a:pt x="14920" y="11329"/>
                        <a:pt x="15138" y="11018"/>
                      </a:cubicBezTo>
                      <a:cubicBezTo>
                        <a:pt x="15573" y="10406"/>
                        <a:pt x="14724" y="9592"/>
                        <a:pt x="13652" y="8881"/>
                      </a:cubicBezTo>
                      <a:lnTo>
                        <a:pt x="13652" y="8881"/>
                      </a:lnTo>
                      <a:cubicBezTo>
                        <a:pt x="14766" y="9400"/>
                        <a:pt x="15950" y="9845"/>
                        <a:pt x="16739" y="9845"/>
                      </a:cubicBezTo>
                      <a:cubicBezTo>
                        <a:pt x="17084" y="9845"/>
                        <a:pt x="17354" y="9760"/>
                        <a:pt x="17508" y="9559"/>
                      </a:cubicBezTo>
                      <a:cubicBezTo>
                        <a:pt x="17989" y="8933"/>
                        <a:pt x="17438" y="8171"/>
                        <a:pt x="16549" y="7458"/>
                      </a:cubicBezTo>
                      <a:lnTo>
                        <a:pt x="16549" y="7458"/>
                      </a:lnTo>
                      <a:cubicBezTo>
                        <a:pt x="17376" y="7823"/>
                        <a:pt x="18177" y="8082"/>
                        <a:pt x="18779" y="8082"/>
                      </a:cubicBezTo>
                      <a:cubicBezTo>
                        <a:pt x="19203" y="8082"/>
                        <a:pt x="19529" y="7954"/>
                        <a:pt x="19697" y="7644"/>
                      </a:cubicBezTo>
                      <a:cubicBezTo>
                        <a:pt x="20338" y="6478"/>
                        <a:pt x="18022" y="5038"/>
                        <a:pt x="16268" y="4152"/>
                      </a:cubicBezTo>
                      <a:lnTo>
                        <a:pt x="16268" y="4152"/>
                      </a:lnTo>
                      <a:cubicBezTo>
                        <a:pt x="17464" y="4654"/>
                        <a:pt x="18990" y="5200"/>
                        <a:pt x="19968" y="5200"/>
                      </a:cubicBezTo>
                      <a:cubicBezTo>
                        <a:pt x="20453" y="5200"/>
                        <a:pt x="20804" y="5066"/>
                        <a:pt x="20913" y="4726"/>
                      </a:cubicBezTo>
                      <a:cubicBezTo>
                        <a:pt x="21490" y="2963"/>
                        <a:pt x="14286" y="410"/>
                        <a:pt x="12524" y="75"/>
                      </a:cubicBezTo>
                      <a:cubicBezTo>
                        <a:pt x="12267" y="23"/>
                        <a:pt x="11948" y="0"/>
                        <a:pt x="11589" y="0"/>
                      </a:cubicBezTo>
                      <a:close/>
                    </a:path>
                  </a:pathLst>
                </a:custGeom>
                <a:solidFill>
                  <a:srgbClr val="DD6A5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4766600" y="1697343"/>
                  <a:ext cx="490428" cy="791484"/>
                </a:xfrm>
                <a:custGeom>
                  <a:rect b="b" l="l" r="r" t="t"/>
                  <a:pathLst>
                    <a:path extrusionOk="0" h="31593" w="19576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02"/>
                        <a:pt x="730" y="21592"/>
                      </a:cubicBezTo>
                      <a:cubicBezTo>
                        <a:pt x="1459" y="25452"/>
                        <a:pt x="14925" y="31592"/>
                        <a:pt x="14925" y="31592"/>
                      </a:cubicBezTo>
                      <a:lnTo>
                        <a:pt x="19575" y="20741"/>
                      </a:lnTo>
                      <a:cubicBezTo>
                        <a:pt x="19575" y="20741"/>
                        <a:pt x="12189" y="17702"/>
                        <a:pt x="11976" y="17306"/>
                      </a:cubicBezTo>
                      <a:cubicBezTo>
                        <a:pt x="11763" y="16911"/>
                        <a:pt x="14469" y="7398"/>
                        <a:pt x="14499" y="3932"/>
                      </a:cubicBezTo>
                      <a:cubicBezTo>
                        <a:pt x="14560" y="1318"/>
                        <a:pt x="14621" y="19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>
                  <a:off x="4766600" y="1697343"/>
                  <a:ext cx="428748" cy="763300"/>
                </a:xfrm>
                <a:custGeom>
                  <a:rect b="b" l="l" r="r" t="t"/>
                  <a:pathLst>
                    <a:path extrusionOk="0" h="30468" w="17114">
                      <a:moveTo>
                        <a:pt x="13751" y="0"/>
                      </a:moveTo>
                      <a:cubicBezTo>
                        <a:pt x="13027" y="0"/>
                        <a:pt x="11768" y="1320"/>
                        <a:pt x="11277" y="1926"/>
                      </a:cubicBezTo>
                      <a:cubicBezTo>
                        <a:pt x="9484" y="4145"/>
                        <a:pt x="0" y="17732"/>
                        <a:pt x="730" y="21592"/>
                      </a:cubicBezTo>
                      <a:cubicBezTo>
                        <a:pt x="1459" y="25452"/>
                        <a:pt x="11946" y="30468"/>
                        <a:pt x="11946" y="30468"/>
                      </a:cubicBezTo>
                      <a:lnTo>
                        <a:pt x="17113" y="19434"/>
                      </a:lnTo>
                      <a:cubicBezTo>
                        <a:pt x="17113" y="19434"/>
                        <a:pt x="12189" y="17702"/>
                        <a:pt x="11976" y="17337"/>
                      </a:cubicBezTo>
                      <a:cubicBezTo>
                        <a:pt x="11763" y="16942"/>
                        <a:pt x="14469" y="7398"/>
                        <a:pt x="14499" y="3932"/>
                      </a:cubicBezTo>
                      <a:cubicBezTo>
                        <a:pt x="14560" y="1349"/>
                        <a:pt x="14621" y="224"/>
                        <a:pt x="13861" y="11"/>
                      </a:cubicBezTo>
                      <a:cubicBezTo>
                        <a:pt x="13826" y="4"/>
                        <a:pt x="13789" y="0"/>
                        <a:pt x="13751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>
                  <a:off x="5061312" y="1873724"/>
                  <a:ext cx="134607" cy="313657"/>
                </a:xfrm>
                <a:custGeom>
                  <a:rect b="b" l="l" r="r" t="t"/>
                  <a:pathLst>
                    <a:path extrusionOk="0" h="12520" w="5373">
                      <a:moveTo>
                        <a:pt x="2417" y="0"/>
                      </a:moveTo>
                      <a:cubicBezTo>
                        <a:pt x="2409" y="0"/>
                        <a:pt x="2402" y="8"/>
                        <a:pt x="2402" y="23"/>
                      </a:cubicBezTo>
                      <a:cubicBezTo>
                        <a:pt x="2250" y="449"/>
                        <a:pt x="2159" y="874"/>
                        <a:pt x="2067" y="1300"/>
                      </a:cubicBezTo>
                      <a:cubicBezTo>
                        <a:pt x="1946" y="1725"/>
                        <a:pt x="1824" y="2151"/>
                        <a:pt x="1733" y="2576"/>
                      </a:cubicBezTo>
                      <a:cubicBezTo>
                        <a:pt x="1520" y="3427"/>
                        <a:pt x="1338" y="4279"/>
                        <a:pt x="1125" y="5130"/>
                      </a:cubicBezTo>
                      <a:cubicBezTo>
                        <a:pt x="912" y="5981"/>
                        <a:pt x="730" y="6832"/>
                        <a:pt x="548" y="7683"/>
                      </a:cubicBezTo>
                      <a:cubicBezTo>
                        <a:pt x="304" y="8564"/>
                        <a:pt x="122" y="9476"/>
                        <a:pt x="0" y="10418"/>
                      </a:cubicBezTo>
                      <a:cubicBezTo>
                        <a:pt x="0" y="10449"/>
                        <a:pt x="4225" y="12151"/>
                        <a:pt x="5229" y="12516"/>
                      </a:cubicBezTo>
                      <a:cubicBezTo>
                        <a:pt x="5237" y="12518"/>
                        <a:pt x="5245" y="12520"/>
                        <a:pt x="5252" y="12520"/>
                      </a:cubicBezTo>
                      <a:cubicBezTo>
                        <a:pt x="5329" y="12520"/>
                        <a:pt x="5372" y="12389"/>
                        <a:pt x="5289" y="12333"/>
                      </a:cubicBezTo>
                      <a:cubicBezTo>
                        <a:pt x="4408" y="11877"/>
                        <a:pt x="213" y="10145"/>
                        <a:pt x="213" y="10145"/>
                      </a:cubicBezTo>
                      <a:cubicBezTo>
                        <a:pt x="213" y="10145"/>
                        <a:pt x="669" y="8443"/>
                        <a:pt x="882" y="7622"/>
                      </a:cubicBezTo>
                      <a:cubicBezTo>
                        <a:pt x="1064" y="6801"/>
                        <a:pt x="1247" y="5920"/>
                        <a:pt x="1429" y="5069"/>
                      </a:cubicBezTo>
                      <a:lnTo>
                        <a:pt x="1763" y="3458"/>
                      </a:lnTo>
                      <a:cubicBezTo>
                        <a:pt x="1915" y="3154"/>
                        <a:pt x="2067" y="2850"/>
                        <a:pt x="2219" y="2546"/>
                      </a:cubicBezTo>
                      <a:cubicBezTo>
                        <a:pt x="2432" y="2060"/>
                        <a:pt x="2645" y="1543"/>
                        <a:pt x="2858" y="1026"/>
                      </a:cubicBezTo>
                      <a:lnTo>
                        <a:pt x="2827" y="1026"/>
                      </a:lnTo>
                      <a:cubicBezTo>
                        <a:pt x="2523" y="1513"/>
                        <a:pt x="2280" y="1999"/>
                        <a:pt x="2037" y="2516"/>
                      </a:cubicBezTo>
                      <a:cubicBezTo>
                        <a:pt x="1976" y="2607"/>
                        <a:pt x="1946" y="2698"/>
                        <a:pt x="1915" y="2820"/>
                      </a:cubicBezTo>
                      <a:cubicBezTo>
                        <a:pt x="1915" y="2728"/>
                        <a:pt x="1946" y="2637"/>
                        <a:pt x="1976" y="2546"/>
                      </a:cubicBezTo>
                      <a:cubicBezTo>
                        <a:pt x="2067" y="2120"/>
                        <a:pt x="2128" y="1665"/>
                        <a:pt x="2219" y="1239"/>
                      </a:cubicBezTo>
                      <a:cubicBezTo>
                        <a:pt x="2311" y="813"/>
                        <a:pt x="2402" y="418"/>
                        <a:pt x="2432" y="23"/>
                      </a:cubicBezTo>
                      <a:cubicBezTo>
                        <a:pt x="2432" y="8"/>
                        <a:pt x="2425" y="0"/>
                        <a:pt x="241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9"/>
                <p:cNvSpPr/>
                <p:nvPr/>
              </p:nvSpPr>
              <p:spPr>
                <a:xfrm>
                  <a:off x="5034654" y="2184670"/>
                  <a:ext cx="105872" cy="222717"/>
                </a:xfrm>
                <a:custGeom>
                  <a:rect b="b" l="l" r="r" t="t"/>
                  <a:pathLst>
                    <a:path extrusionOk="0" h="8890" w="4226">
                      <a:moveTo>
                        <a:pt x="4191" y="1"/>
                      </a:moveTo>
                      <a:cubicBezTo>
                        <a:pt x="4183" y="1"/>
                        <a:pt x="4174" y="5"/>
                        <a:pt x="4165" y="14"/>
                      </a:cubicBezTo>
                      <a:cubicBezTo>
                        <a:pt x="3770" y="743"/>
                        <a:pt x="3405" y="1503"/>
                        <a:pt x="3071" y="2232"/>
                      </a:cubicBezTo>
                      <a:cubicBezTo>
                        <a:pt x="2706" y="2992"/>
                        <a:pt x="2341" y="3691"/>
                        <a:pt x="2007" y="4451"/>
                      </a:cubicBezTo>
                      <a:cubicBezTo>
                        <a:pt x="1642" y="5181"/>
                        <a:pt x="1308" y="5910"/>
                        <a:pt x="943" y="6640"/>
                      </a:cubicBezTo>
                      <a:cubicBezTo>
                        <a:pt x="791" y="7005"/>
                        <a:pt x="639" y="7369"/>
                        <a:pt x="487" y="7734"/>
                      </a:cubicBezTo>
                      <a:cubicBezTo>
                        <a:pt x="335" y="8129"/>
                        <a:pt x="122" y="8464"/>
                        <a:pt x="31" y="8859"/>
                      </a:cubicBezTo>
                      <a:cubicBezTo>
                        <a:pt x="1" y="8889"/>
                        <a:pt x="61" y="8889"/>
                        <a:pt x="61" y="8889"/>
                      </a:cubicBezTo>
                      <a:cubicBezTo>
                        <a:pt x="305" y="8524"/>
                        <a:pt x="457" y="8160"/>
                        <a:pt x="669" y="7795"/>
                      </a:cubicBezTo>
                      <a:cubicBezTo>
                        <a:pt x="852" y="7430"/>
                        <a:pt x="1034" y="7035"/>
                        <a:pt x="1216" y="6670"/>
                      </a:cubicBezTo>
                      <a:cubicBezTo>
                        <a:pt x="1551" y="5971"/>
                        <a:pt x="1885" y="5242"/>
                        <a:pt x="2219" y="4512"/>
                      </a:cubicBezTo>
                      <a:cubicBezTo>
                        <a:pt x="2554" y="3783"/>
                        <a:pt x="2888" y="3053"/>
                        <a:pt x="3223" y="2324"/>
                      </a:cubicBezTo>
                      <a:cubicBezTo>
                        <a:pt x="3557" y="1594"/>
                        <a:pt x="3952" y="834"/>
                        <a:pt x="4226" y="44"/>
                      </a:cubicBezTo>
                      <a:cubicBezTo>
                        <a:pt x="4226" y="22"/>
                        <a:pt x="4210" y="1"/>
                        <a:pt x="41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>
                  <a:off x="5480166" y="1249076"/>
                  <a:ext cx="389140" cy="282567"/>
                </a:xfrm>
                <a:custGeom>
                  <a:rect b="b" l="l" r="r" t="t"/>
                  <a:pathLst>
                    <a:path extrusionOk="0" h="11279" w="15533">
                      <a:moveTo>
                        <a:pt x="7903" y="0"/>
                      </a:moveTo>
                      <a:cubicBezTo>
                        <a:pt x="3708" y="0"/>
                        <a:pt x="274" y="2523"/>
                        <a:pt x="274" y="5654"/>
                      </a:cubicBezTo>
                      <a:cubicBezTo>
                        <a:pt x="274" y="6505"/>
                        <a:pt x="547" y="7387"/>
                        <a:pt x="1034" y="8086"/>
                      </a:cubicBezTo>
                      <a:lnTo>
                        <a:pt x="0" y="10396"/>
                      </a:lnTo>
                      <a:lnTo>
                        <a:pt x="0" y="10396"/>
                      </a:lnTo>
                      <a:lnTo>
                        <a:pt x="2645" y="9727"/>
                      </a:lnTo>
                      <a:cubicBezTo>
                        <a:pt x="4154" y="10733"/>
                        <a:pt x="5951" y="11278"/>
                        <a:pt x="7756" y="11278"/>
                      </a:cubicBezTo>
                      <a:cubicBezTo>
                        <a:pt x="7805" y="11278"/>
                        <a:pt x="7854" y="11278"/>
                        <a:pt x="7903" y="11277"/>
                      </a:cubicBezTo>
                      <a:cubicBezTo>
                        <a:pt x="12128" y="11277"/>
                        <a:pt x="15532" y="8754"/>
                        <a:pt x="15532" y="5654"/>
                      </a:cubicBezTo>
                      <a:cubicBezTo>
                        <a:pt x="15532" y="2523"/>
                        <a:pt x="12128" y="0"/>
                        <a:pt x="7903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>
                  <a:off x="5746692" y="1370914"/>
                  <a:ext cx="46472" cy="39282"/>
                </a:xfrm>
                <a:custGeom>
                  <a:rect b="b" l="l" r="r" t="t"/>
                  <a:pathLst>
                    <a:path extrusionOk="0" h="1568" w="1855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62"/>
                        <a:pt x="387" y="1568"/>
                        <a:pt x="798" y="1568"/>
                      </a:cubicBezTo>
                      <a:cubicBezTo>
                        <a:pt x="996" y="1568"/>
                        <a:pt x="1200" y="1497"/>
                        <a:pt x="1368" y="1338"/>
                      </a:cubicBezTo>
                      <a:cubicBezTo>
                        <a:pt x="1855" y="852"/>
                        <a:pt x="1520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>
                  <a:off x="5658351" y="1370914"/>
                  <a:ext cx="39633" cy="39633"/>
                </a:xfrm>
                <a:custGeom>
                  <a:rect b="b" l="l" r="r" t="t"/>
                  <a:pathLst>
                    <a:path extrusionOk="0" h="1582" w="1582">
                      <a:moveTo>
                        <a:pt x="79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17"/>
                        <a:pt x="36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>
                  <a:off x="5570010" y="1370914"/>
                  <a:ext cx="39633" cy="39633"/>
                </a:xfrm>
                <a:custGeom>
                  <a:rect b="b" l="l" r="r" t="t"/>
                  <a:pathLst>
                    <a:path extrusionOk="0" h="1582" w="1582">
                      <a:moveTo>
                        <a:pt x="791" y="1"/>
                      </a:moveTo>
                      <a:cubicBezTo>
                        <a:pt x="335" y="1"/>
                        <a:pt x="1" y="335"/>
                        <a:pt x="1" y="791"/>
                      </a:cubicBezTo>
                      <a:cubicBezTo>
                        <a:pt x="1" y="1217"/>
                        <a:pt x="335" y="1581"/>
                        <a:pt x="791" y="1581"/>
                      </a:cubicBezTo>
                      <a:cubicBezTo>
                        <a:pt x="1217" y="1581"/>
                        <a:pt x="1581" y="1217"/>
                        <a:pt x="1581" y="791"/>
                      </a:cubicBezTo>
                      <a:cubicBezTo>
                        <a:pt x="1581" y="335"/>
                        <a:pt x="1217" y="1"/>
                        <a:pt x="79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>
                  <a:off x="5514650" y="2251113"/>
                  <a:ext cx="165000" cy="90800"/>
                </a:xfrm>
                <a:custGeom>
                  <a:rect b="b" l="l" r="r" t="t"/>
                  <a:pathLst>
                    <a:path extrusionOk="0" h="3632" w="6600">
                      <a:moveTo>
                        <a:pt x="9" y="0"/>
                      </a:moveTo>
                      <a:cubicBezTo>
                        <a:pt x="0" y="0"/>
                        <a:pt x="0" y="14"/>
                        <a:pt x="0" y="14"/>
                      </a:cubicBezTo>
                      <a:cubicBezTo>
                        <a:pt x="699" y="348"/>
                        <a:pt x="1125" y="591"/>
                        <a:pt x="1854" y="925"/>
                      </a:cubicBezTo>
                      <a:cubicBezTo>
                        <a:pt x="2553" y="1260"/>
                        <a:pt x="5107" y="2476"/>
                        <a:pt x="6566" y="3631"/>
                      </a:cubicBezTo>
                      <a:cubicBezTo>
                        <a:pt x="6566" y="3631"/>
                        <a:pt x="6566" y="3631"/>
                        <a:pt x="6567" y="3631"/>
                      </a:cubicBezTo>
                      <a:cubicBezTo>
                        <a:pt x="6600" y="3631"/>
                        <a:pt x="4709" y="1493"/>
                        <a:pt x="31" y="14"/>
                      </a:cubicBezTo>
                      <a:cubicBezTo>
                        <a:pt x="20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>
                  <a:off x="5475875" y="2312238"/>
                  <a:ext cx="137050" cy="64350"/>
                </a:xfrm>
                <a:custGeom>
                  <a:rect b="b" l="l" r="r" t="t"/>
                  <a:pathLst>
                    <a:path extrusionOk="0" h="2574" w="5482">
                      <a:moveTo>
                        <a:pt x="31" y="0"/>
                      </a:moveTo>
                      <a:cubicBezTo>
                        <a:pt x="31" y="0"/>
                        <a:pt x="1" y="0"/>
                        <a:pt x="31" y="31"/>
                      </a:cubicBezTo>
                      <a:cubicBezTo>
                        <a:pt x="943" y="426"/>
                        <a:pt x="4499" y="2098"/>
                        <a:pt x="5411" y="2553"/>
                      </a:cubicBezTo>
                      <a:cubicBezTo>
                        <a:pt x="5437" y="2566"/>
                        <a:pt x="5457" y="2573"/>
                        <a:pt x="5467" y="2573"/>
                      </a:cubicBezTo>
                      <a:cubicBezTo>
                        <a:pt x="5482" y="2573"/>
                        <a:pt x="5477" y="2559"/>
                        <a:pt x="5442" y="2523"/>
                      </a:cubicBezTo>
                      <a:cubicBezTo>
                        <a:pt x="3800" y="1368"/>
                        <a:pt x="1977" y="517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>
                  <a:off x="5439400" y="2362388"/>
                  <a:ext cx="105025" cy="53325"/>
                </a:xfrm>
                <a:custGeom>
                  <a:rect b="b" l="l" r="r" t="t"/>
                  <a:pathLst>
                    <a:path extrusionOk="0" h="2133" w="4201">
                      <a:moveTo>
                        <a:pt x="31" y="0"/>
                      </a:moveTo>
                      <a:cubicBezTo>
                        <a:pt x="31" y="0"/>
                        <a:pt x="1" y="31"/>
                        <a:pt x="1" y="61"/>
                      </a:cubicBezTo>
                      <a:cubicBezTo>
                        <a:pt x="1673" y="821"/>
                        <a:pt x="2737" y="1399"/>
                        <a:pt x="4104" y="2098"/>
                      </a:cubicBezTo>
                      <a:cubicBezTo>
                        <a:pt x="4130" y="2123"/>
                        <a:pt x="4156" y="2133"/>
                        <a:pt x="4172" y="2133"/>
                      </a:cubicBezTo>
                      <a:cubicBezTo>
                        <a:pt x="4195" y="2133"/>
                        <a:pt x="4200" y="2115"/>
                        <a:pt x="4165" y="2098"/>
                      </a:cubicBezTo>
                      <a:cubicBezTo>
                        <a:pt x="2919" y="1125"/>
                        <a:pt x="1521" y="426"/>
                        <a:pt x="3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09" name="Google Shape;409;p30"/>
          <p:cNvSpPr txBox="1"/>
          <p:nvPr>
            <p:ph idx="2" type="body"/>
          </p:nvPr>
        </p:nvSpPr>
        <p:spPr>
          <a:xfrm>
            <a:off x="4495800" y="2895175"/>
            <a:ext cx="38862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estimation 8 million people are said to go missing each year, worldwide out of which only 1.3 were reported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According to the </a:t>
            </a:r>
            <a:r>
              <a:rPr lang="en" sz="1600"/>
              <a:t>surveys</a:t>
            </a:r>
            <a:r>
              <a:rPr lang="en" sz="1600"/>
              <a:t> conducted by multiple organiza</a:t>
            </a:r>
            <a:r>
              <a:rPr lang="en" sz="1600"/>
              <a:t>tions in India approximately 60,000 children are going missing every year.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0" name="Google Shape;410;p30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362775" y="2102853"/>
            <a:ext cx="3941931" cy="2100010"/>
            <a:chOff x="233350" y="949250"/>
            <a:chExt cx="7137300" cy="3802300"/>
          </a:xfrm>
        </p:grpSpPr>
        <p:sp>
          <p:nvSpPr>
            <p:cNvPr id="413" name="Google Shape;413;p3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0"/>
          <p:cNvSpPr/>
          <p:nvPr/>
        </p:nvSpPr>
        <p:spPr>
          <a:xfrm flipH="1">
            <a:off x="573498" y="249600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 flipH="1">
            <a:off x="2022648" y="2361782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 flipH="1">
            <a:off x="2341648" y="3525182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 flipH="1">
            <a:off x="3923473" y="356600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 flipH="1">
            <a:off x="3790798" y="2496007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678600" y="16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USED</a:t>
            </a:r>
            <a:endParaRPr/>
          </a:p>
        </p:txBody>
      </p:sp>
      <p:sp>
        <p:nvSpPr>
          <p:cNvPr id="474" name="Google Shape;474;p31"/>
          <p:cNvSpPr txBox="1"/>
          <p:nvPr>
            <p:ph idx="4294967295" type="body"/>
          </p:nvPr>
        </p:nvSpPr>
        <p:spPr>
          <a:xfrm>
            <a:off x="1531374" y="2393400"/>
            <a:ext cx="34575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science of getting computers to learn and act like humans do, and improve their over time in autonomous machines.</a:t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2843250" y="81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1"/>
          <p:cNvGrpSpPr/>
          <p:nvPr/>
        </p:nvGrpSpPr>
        <p:grpSpPr>
          <a:xfrm>
            <a:off x="748723" y="1330216"/>
            <a:ext cx="2290536" cy="645598"/>
            <a:chOff x="4411970" y="4340222"/>
            <a:chExt cx="860748" cy="242679"/>
          </a:xfrm>
        </p:grpSpPr>
        <p:sp>
          <p:nvSpPr>
            <p:cNvPr id="477" name="Google Shape;477;p31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533397" y="4359148"/>
              <a:ext cx="739321" cy="223753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1"/>
          <p:cNvSpPr txBox="1"/>
          <p:nvPr/>
        </p:nvSpPr>
        <p:spPr>
          <a:xfrm>
            <a:off x="1531375" y="1338875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MACHINE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LEARNING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31"/>
          <p:cNvSpPr txBox="1"/>
          <p:nvPr>
            <p:ph idx="4294967295" type="body"/>
          </p:nvPr>
        </p:nvSpPr>
        <p:spPr>
          <a:xfrm>
            <a:off x="5784927" y="2322575"/>
            <a:ext cx="26643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enables computers to understand the content of images and videos.</a:t>
            </a:r>
            <a:endParaRPr/>
          </a:p>
        </p:txBody>
      </p:sp>
      <p:grpSp>
        <p:nvGrpSpPr>
          <p:cNvPr id="482" name="Google Shape;482;p31"/>
          <p:cNvGrpSpPr/>
          <p:nvPr/>
        </p:nvGrpSpPr>
        <p:grpSpPr>
          <a:xfrm>
            <a:off x="4969723" y="1338866"/>
            <a:ext cx="2290536" cy="645598"/>
            <a:chOff x="4411970" y="4340222"/>
            <a:chExt cx="860748" cy="242679"/>
          </a:xfrm>
        </p:grpSpPr>
        <p:sp>
          <p:nvSpPr>
            <p:cNvPr id="483" name="Google Shape;483;p31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533397" y="4359148"/>
              <a:ext cx="739321" cy="223753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1"/>
          <p:cNvSpPr txBox="1"/>
          <p:nvPr/>
        </p:nvSpPr>
        <p:spPr>
          <a:xfrm>
            <a:off x="5752375" y="1351275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31"/>
          <p:cNvSpPr txBox="1"/>
          <p:nvPr>
            <p:ph idx="4294967295" type="body"/>
          </p:nvPr>
        </p:nvSpPr>
        <p:spPr>
          <a:xfrm>
            <a:off x="3800930" y="4313150"/>
            <a:ext cx="3217500" cy="3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development is the creation of application programs that reside on remote servers</a:t>
            </a:r>
            <a:endParaRPr/>
          </a:p>
        </p:txBody>
      </p:sp>
      <p:grpSp>
        <p:nvGrpSpPr>
          <p:cNvPr id="488" name="Google Shape;488;p31"/>
          <p:cNvGrpSpPr/>
          <p:nvPr/>
        </p:nvGrpSpPr>
        <p:grpSpPr>
          <a:xfrm>
            <a:off x="3034748" y="3334816"/>
            <a:ext cx="2290536" cy="645598"/>
            <a:chOff x="4411970" y="4340222"/>
            <a:chExt cx="860748" cy="242679"/>
          </a:xfrm>
        </p:grpSpPr>
        <p:sp>
          <p:nvSpPr>
            <p:cNvPr id="489" name="Google Shape;489;p31"/>
            <p:cNvSpPr/>
            <p:nvPr/>
          </p:nvSpPr>
          <p:spPr>
            <a:xfrm>
              <a:off x="4411970" y="4340222"/>
              <a:ext cx="121370" cy="121370"/>
            </a:xfrm>
            <a:custGeom>
              <a:rect b="b" l="l" r="r" t="t"/>
              <a:pathLst>
                <a:path extrusionOk="0" h="2688" w="2688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457032" y="4385284"/>
              <a:ext cx="152661" cy="152615"/>
            </a:xfrm>
            <a:custGeom>
              <a:rect b="b" l="l" r="r" t="t"/>
              <a:pathLst>
                <a:path extrusionOk="0" h="3380" w="3381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4533397" y="4359148"/>
              <a:ext cx="739321" cy="223753"/>
            </a:xfrm>
            <a:custGeom>
              <a:rect b="b" l="l" r="r" t="t"/>
              <a:pathLst>
                <a:path extrusionOk="0" h="4997" w="16511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31"/>
          <p:cNvSpPr txBox="1"/>
          <p:nvPr/>
        </p:nvSpPr>
        <p:spPr>
          <a:xfrm>
            <a:off x="3817400" y="3343475"/>
            <a:ext cx="19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SYSTEMS</a:t>
            </a:r>
            <a:endParaRPr/>
          </a:p>
        </p:txBody>
      </p:sp>
      <p:sp>
        <p:nvSpPr>
          <p:cNvPr id="498" name="Google Shape;498;p32"/>
          <p:cNvSpPr txBox="1"/>
          <p:nvPr>
            <p:ph idx="3" type="body"/>
          </p:nvPr>
        </p:nvSpPr>
        <p:spPr>
          <a:xfrm>
            <a:off x="4878475" y="3464875"/>
            <a:ext cx="35697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</a:t>
            </a:r>
            <a:r>
              <a:rPr lang="en"/>
              <a:t>chrome</a:t>
            </a:r>
            <a:r>
              <a:rPr lang="en"/>
              <a:t> extension to find people from a huge database of millions of business professionals. It can help find customers contact information and profile </a:t>
            </a:r>
            <a:r>
              <a:rPr lang="en"/>
              <a:t>based</a:t>
            </a:r>
            <a:r>
              <a:rPr lang="en"/>
              <a:t> on search keywords</a:t>
            </a:r>
            <a:endParaRPr/>
          </a:p>
        </p:txBody>
      </p:sp>
      <p:sp>
        <p:nvSpPr>
          <p:cNvPr id="499" name="Google Shape;499;p32"/>
          <p:cNvSpPr txBox="1"/>
          <p:nvPr>
            <p:ph idx="1" type="body"/>
          </p:nvPr>
        </p:nvSpPr>
        <p:spPr>
          <a:xfrm>
            <a:off x="754800" y="3464875"/>
            <a:ext cx="31497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public records business located in California. The company offers a variety of public records including address histories, phone numbers &amp; background</a:t>
            </a:r>
            <a:endParaRPr/>
          </a:p>
        </p:txBody>
      </p:sp>
      <p:sp>
        <p:nvSpPr>
          <p:cNvPr id="500" name="Google Shape;500;p32"/>
          <p:cNvSpPr txBox="1"/>
          <p:nvPr>
            <p:ph idx="2" type="subTitle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Peoplefinders.com</a:t>
            </a:r>
            <a:endParaRPr/>
          </a:p>
        </p:txBody>
      </p:sp>
      <p:sp>
        <p:nvSpPr>
          <p:cNvPr id="501" name="Google Shape;501;p32"/>
          <p:cNvSpPr txBox="1"/>
          <p:nvPr>
            <p:ph idx="4" type="subTitle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eoplefinder.ai</a:t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2"/>
          <p:cNvGrpSpPr/>
          <p:nvPr/>
        </p:nvGrpSpPr>
        <p:grpSpPr>
          <a:xfrm>
            <a:off x="1608825" y="1745730"/>
            <a:ext cx="1824498" cy="1212879"/>
            <a:chOff x="1456425" y="1745730"/>
            <a:chExt cx="1824498" cy="1212879"/>
          </a:xfrm>
        </p:grpSpPr>
        <p:sp>
          <p:nvSpPr>
            <p:cNvPr id="504" name="Google Shape;504;p32"/>
            <p:cNvSpPr/>
            <p:nvPr/>
          </p:nvSpPr>
          <p:spPr>
            <a:xfrm>
              <a:off x="1862081" y="1884088"/>
              <a:ext cx="77021" cy="64922"/>
            </a:xfrm>
            <a:custGeom>
              <a:rect b="b" l="l" r="r" t="t"/>
              <a:pathLst>
                <a:path extrusionOk="0" h="2082" w="2470">
                  <a:moveTo>
                    <a:pt x="1435" y="0"/>
                  </a:moveTo>
                  <a:cubicBezTo>
                    <a:pt x="468" y="0"/>
                    <a:pt x="1" y="1134"/>
                    <a:pt x="668" y="1768"/>
                  </a:cubicBezTo>
                  <a:cubicBezTo>
                    <a:pt x="885" y="1985"/>
                    <a:pt x="1151" y="2082"/>
                    <a:pt x="1412" y="2082"/>
                  </a:cubicBezTo>
                  <a:cubicBezTo>
                    <a:pt x="1953" y="2082"/>
                    <a:pt x="2469" y="1664"/>
                    <a:pt x="2469" y="1034"/>
                  </a:cubicBezTo>
                  <a:cubicBezTo>
                    <a:pt x="2469" y="467"/>
                    <a:pt x="2002" y="0"/>
                    <a:pt x="1435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1868349" y="1930612"/>
              <a:ext cx="761414" cy="941431"/>
            </a:xfrm>
            <a:custGeom>
              <a:rect b="b" l="l" r="r" t="t"/>
              <a:pathLst>
                <a:path extrusionOk="0" h="30191" w="24418">
                  <a:moveTo>
                    <a:pt x="15071" y="1"/>
                  </a:moveTo>
                  <a:cubicBezTo>
                    <a:pt x="14806" y="1"/>
                    <a:pt x="14530" y="14"/>
                    <a:pt x="14244" y="42"/>
                  </a:cubicBezTo>
                  <a:cubicBezTo>
                    <a:pt x="12442" y="209"/>
                    <a:pt x="10941" y="1510"/>
                    <a:pt x="9941" y="2945"/>
                  </a:cubicBezTo>
                  <a:cubicBezTo>
                    <a:pt x="8740" y="4646"/>
                    <a:pt x="8773" y="7248"/>
                    <a:pt x="7439" y="8849"/>
                  </a:cubicBezTo>
                  <a:cubicBezTo>
                    <a:pt x="6271" y="10216"/>
                    <a:pt x="4970" y="10216"/>
                    <a:pt x="3836" y="11651"/>
                  </a:cubicBezTo>
                  <a:cubicBezTo>
                    <a:pt x="3336" y="12285"/>
                    <a:pt x="3002" y="13052"/>
                    <a:pt x="3369" y="14886"/>
                  </a:cubicBezTo>
                  <a:cubicBezTo>
                    <a:pt x="3536" y="15520"/>
                    <a:pt x="3603" y="16521"/>
                    <a:pt x="3202" y="17155"/>
                  </a:cubicBezTo>
                  <a:cubicBezTo>
                    <a:pt x="2669" y="18089"/>
                    <a:pt x="1401" y="18289"/>
                    <a:pt x="801" y="19256"/>
                  </a:cubicBezTo>
                  <a:cubicBezTo>
                    <a:pt x="0" y="20557"/>
                    <a:pt x="200" y="22225"/>
                    <a:pt x="867" y="23559"/>
                  </a:cubicBezTo>
                  <a:cubicBezTo>
                    <a:pt x="2402" y="26595"/>
                    <a:pt x="5838" y="28363"/>
                    <a:pt x="8973" y="29230"/>
                  </a:cubicBezTo>
                  <a:cubicBezTo>
                    <a:pt x="10944" y="29796"/>
                    <a:pt x="13164" y="30191"/>
                    <a:pt x="15345" y="30191"/>
                  </a:cubicBezTo>
                  <a:cubicBezTo>
                    <a:pt x="16635" y="30191"/>
                    <a:pt x="17911" y="30053"/>
                    <a:pt x="19114" y="29730"/>
                  </a:cubicBezTo>
                  <a:cubicBezTo>
                    <a:pt x="20581" y="29363"/>
                    <a:pt x="21882" y="28596"/>
                    <a:pt x="22950" y="27529"/>
                  </a:cubicBezTo>
                  <a:cubicBezTo>
                    <a:pt x="24017" y="26361"/>
                    <a:pt x="24418" y="24994"/>
                    <a:pt x="23817" y="23526"/>
                  </a:cubicBezTo>
                  <a:cubicBezTo>
                    <a:pt x="23350" y="22392"/>
                    <a:pt x="21982" y="21324"/>
                    <a:pt x="22149" y="20390"/>
                  </a:cubicBezTo>
                  <a:cubicBezTo>
                    <a:pt x="22349" y="19490"/>
                    <a:pt x="23250" y="18889"/>
                    <a:pt x="23650" y="18055"/>
                  </a:cubicBezTo>
                  <a:cubicBezTo>
                    <a:pt x="24317" y="16621"/>
                    <a:pt x="23750" y="15287"/>
                    <a:pt x="22916" y="14086"/>
                  </a:cubicBezTo>
                  <a:cubicBezTo>
                    <a:pt x="20915" y="11217"/>
                    <a:pt x="22249" y="8248"/>
                    <a:pt x="21315" y="5013"/>
                  </a:cubicBezTo>
                  <a:cubicBezTo>
                    <a:pt x="20814" y="3258"/>
                    <a:pt x="19193" y="1"/>
                    <a:pt x="150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526771" y="2208606"/>
              <a:ext cx="115469" cy="589037"/>
            </a:xfrm>
            <a:custGeom>
              <a:rect b="b" l="l" r="r" t="t"/>
              <a:pathLst>
                <a:path extrusionOk="0" h="18890" w="3703">
                  <a:moveTo>
                    <a:pt x="267" y="1"/>
                  </a:moveTo>
                  <a:cubicBezTo>
                    <a:pt x="0" y="1668"/>
                    <a:pt x="0" y="3036"/>
                    <a:pt x="1034" y="4404"/>
                  </a:cubicBezTo>
                  <a:cubicBezTo>
                    <a:pt x="2435" y="6238"/>
                    <a:pt x="3703" y="8206"/>
                    <a:pt x="2035" y="10341"/>
                  </a:cubicBezTo>
                  <a:cubicBezTo>
                    <a:pt x="1234" y="11342"/>
                    <a:pt x="134" y="12143"/>
                    <a:pt x="901" y="13477"/>
                  </a:cubicBezTo>
                  <a:cubicBezTo>
                    <a:pt x="1368" y="14311"/>
                    <a:pt x="2235" y="14811"/>
                    <a:pt x="2702" y="15612"/>
                  </a:cubicBezTo>
                  <a:cubicBezTo>
                    <a:pt x="3424" y="16891"/>
                    <a:pt x="2371" y="18816"/>
                    <a:pt x="845" y="18816"/>
                  </a:cubicBezTo>
                  <a:cubicBezTo>
                    <a:pt x="819" y="18816"/>
                    <a:pt x="793" y="18815"/>
                    <a:pt x="767" y="18814"/>
                  </a:cubicBezTo>
                  <a:cubicBezTo>
                    <a:pt x="701" y="18814"/>
                    <a:pt x="701" y="18881"/>
                    <a:pt x="767" y="18881"/>
                  </a:cubicBezTo>
                  <a:cubicBezTo>
                    <a:pt x="822" y="18887"/>
                    <a:pt x="877" y="18890"/>
                    <a:pt x="932" y="18890"/>
                  </a:cubicBezTo>
                  <a:cubicBezTo>
                    <a:pt x="2059" y="18890"/>
                    <a:pt x="3298" y="17622"/>
                    <a:pt x="3202" y="16446"/>
                  </a:cubicBezTo>
                  <a:cubicBezTo>
                    <a:pt x="3102" y="15645"/>
                    <a:pt x="2535" y="15011"/>
                    <a:pt x="2002" y="14478"/>
                  </a:cubicBezTo>
                  <a:cubicBezTo>
                    <a:pt x="1334" y="13744"/>
                    <a:pt x="601" y="12976"/>
                    <a:pt x="1034" y="11876"/>
                  </a:cubicBezTo>
                  <a:cubicBezTo>
                    <a:pt x="1268" y="11442"/>
                    <a:pt x="1768" y="11042"/>
                    <a:pt x="2102" y="10641"/>
                  </a:cubicBezTo>
                  <a:cubicBezTo>
                    <a:pt x="3202" y="9407"/>
                    <a:pt x="3369" y="7606"/>
                    <a:pt x="2535" y="6205"/>
                  </a:cubicBezTo>
                  <a:cubicBezTo>
                    <a:pt x="2035" y="5238"/>
                    <a:pt x="1234" y="4537"/>
                    <a:pt x="734" y="3603"/>
                  </a:cubicBezTo>
                  <a:cubicBezTo>
                    <a:pt x="100" y="2502"/>
                    <a:pt x="167" y="1268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514267" y="2155814"/>
              <a:ext cx="140477" cy="674852"/>
            </a:xfrm>
            <a:custGeom>
              <a:rect b="b" l="l" r="r" t="t"/>
              <a:pathLst>
                <a:path extrusionOk="0" h="21642" w="4505">
                  <a:moveTo>
                    <a:pt x="935" y="1"/>
                  </a:moveTo>
                  <a:cubicBezTo>
                    <a:pt x="918" y="1"/>
                    <a:pt x="902" y="9"/>
                    <a:pt x="902" y="26"/>
                  </a:cubicBezTo>
                  <a:cubicBezTo>
                    <a:pt x="902" y="2060"/>
                    <a:pt x="902" y="4129"/>
                    <a:pt x="1635" y="5997"/>
                  </a:cubicBezTo>
                  <a:cubicBezTo>
                    <a:pt x="2403" y="7898"/>
                    <a:pt x="4337" y="9699"/>
                    <a:pt x="3570" y="11867"/>
                  </a:cubicBezTo>
                  <a:cubicBezTo>
                    <a:pt x="3270" y="12801"/>
                    <a:pt x="2436" y="13435"/>
                    <a:pt x="2202" y="14369"/>
                  </a:cubicBezTo>
                  <a:cubicBezTo>
                    <a:pt x="2102" y="14970"/>
                    <a:pt x="2269" y="15570"/>
                    <a:pt x="2603" y="16037"/>
                  </a:cubicBezTo>
                  <a:cubicBezTo>
                    <a:pt x="3337" y="17271"/>
                    <a:pt x="4137" y="18606"/>
                    <a:pt x="3003" y="19907"/>
                  </a:cubicBezTo>
                  <a:cubicBezTo>
                    <a:pt x="2269" y="20807"/>
                    <a:pt x="1135" y="21107"/>
                    <a:pt x="101" y="21474"/>
                  </a:cubicBezTo>
                  <a:cubicBezTo>
                    <a:pt x="1" y="21508"/>
                    <a:pt x="34" y="21608"/>
                    <a:pt x="101" y="21641"/>
                  </a:cubicBezTo>
                  <a:cubicBezTo>
                    <a:pt x="1635" y="21241"/>
                    <a:pt x="3637" y="20407"/>
                    <a:pt x="3804" y="18572"/>
                  </a:cubicBezTo>
                  <a:cubicBezTo>
                    <a:pt x="3870" y="17672"/>
                    <a:pt x="3337" y="16871"/>
                    <a:pt x="2870" y="16070"/>
                  </a:cubicBezTo>
                  <a:cubicBezTo>
                    <a:pt x="2336" y="15403"/>
                    <a:pt x="2303" y="14469"/>
                    <a:pt x="2703" y="13735"/>
                  </a:cubicBezTo>
                  <a:cubicBezTo>
                    <a:pt x="2936" y="13302"/>
                    <a:pt x="3303" y="12935"/>
                    <a:pt x="3537" y="12468"/>
                  </a:cubicBezTo>
                  <a:cubicBezTo>
                    <a:pt x="4504" y="10667"/>
                    <a:pt x="3503" y="8965"/>
                    <a:pt x="2569" y="7364"/>
                  </a:cubicBezTo>
                  <a:cubicBezTo>
                    <a:pt x="1235" y="5096"/>
                    <a:pt x="1002" y="2628"/>
                    <a:pt x="968" y="26"/>
                  </a:cubicBezTo>
                  <a:cubicBezTo>
                    <a:pt x="968" y="9"/>
                    <a:pt x="952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816336" y="2094758"/>
              <a:ext cx="359908" cy="635125"/>
            </a:xfrm>
            <a:custGeom>
              <a:rect b="b" l="l" r="r" t="t"/>
              <a:pathLst>
                <a:path extrusionOk="0" h="20368" w="11542">
                  <a:moveTo>
                    <a:pt x="11517" y="1"/>
                  </a:moveTo>
                  <a:cubicBezTo>
                    <a:pt x="11512" y="1"/>
                    <a:pt x="11508" y="4"/>
                    <a:pt x="11508" y="16"/>
                  </a:cubicBezTo>
                  <a:cubicBezTo>
                    <a:pt x="10908" y="1216"/>
                    <a:pt x="10341" y="2451"/>
                    <a:pt x="9407" y="3418"/>
                  </a:cubicBezTo>
                  <a:cubicBezTo>
                    <a:pt x="8573" y="4319"/>
                    <a:pt x="7472" y="4752"/>
                    <a:pt x="6405" y="5353"/>
                  </a:cubicBezTo>
                  <a:cubicBezTo>
                    <a:pt x="5571" y="5753"/>
                    <a:pt x="4904" y="6454"/>
                    <a:pt x="4503" y="7321"/>
                  </a:cubicBezTo>
                  <a:cubicBezTo>
                    <a:pt x="4036" y="8422"/>
                    <a:pt x="4470" y="9389"/>
                    <a:pt x="4470" y="10490"/>
                  </a:cubicBezTo>
                  <a:cubicBezTo>
                    <a:pt x="4470" y="12091"/>
                    <a:pt x="3169" y="12391"/>
                    <a:pt x="2202" y="13325"/>
                  </a:cubicBezTo>
                  <a:cubicBezTo>
                    <a:pt x="1601" y="13926"/>
                    <a:pt x="1268" y="14759"/>
                    <a:pt x="1301" y="15627"/>
                  </a:cubicBezTo>
                  <a:cubicBezTo>
                    <a:pt x="1335" y="17595"/>
                    <a:pt x="3002" y="19696"/>
                    <a:pt x="4837" y="20363"/>
                  </a:cubicBezTo>
                  <a:cubicBezTo>
                    <a:pt x="4849" y="20366"/>
                    <a:pt x="4860" y="20368"/>
                    <a:pt x="4870" y="20368"/>
                  </a:cubicBezTo>
                  <a:cubicBezTo>
                    <a:pt x="4975" y="20368"/>
                    <a:pt x="4995" y="20224"/>
                    <a:pt x="4904" y="20163"/>
                  </a:cubicBezTo>
                  <a:cubicBezTo>
                    <a:pt x="2469" y="19229"/>
                    <a:pt x="0" y="15427"/>
                    <a:pt x="2502" y="13292"/>
                  </a:cubicBezTo>
                  <a:cubicBezTo>
                    <a:pt x="3102" y="12791"/>
                    <a:pt x="3836" y="12491"/>
                    <a:pt x="4303" y="11824"/>
                  </a:cubicBezTo>
                  <a:cubicBezTo>
                    <a:pt x="4770" y="11190"/>
                    <a:pt x="4704" y="10456"/>
                    <a:pt x="4604" y="9689"/>
                  </a:cubicBezTo>
                  <a:cubicBezTo>
                    <a:pt x="4370" y="8088"/>
                    <a:pt x="4604" y="6754"/>
                    <a:pt x="6071" y="5786"/>
                  </a:cubicBezTo>
                  <a:cubicBezTo>
                    <a:pt x="6838" y="5219"/>
                    <a:pt x="7772" y="4886"/>
                    <a:pt x="8573" y="4352"/>
                  </a:cubicBezTo>
                  <a:cubicBezTo>
                    <a:pt x="10107" y="3351"/>
                    <a:pt x="10875" y="1650"/>
                    <a:pt x="11542" y="16"/>
                  </a:cubicBezTo>
                  <a:cubicBezTo>
                    <a:pt x="11542" y="16"/>
                    <a:pt x="11527" y="1"/>
                    <a:pt x="11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873525" y="2072930"/>
              <a:ext cx="285039" cy="706907"/>
            </a:xfrm>
            <a:custGeom>
              <a:rect b="b" l="l" r="r" t="t"/>
              <a:pathLst>
                <a:path extrusionOk="0" h="22670" w="9141">
                  <a:moveTo>
                    <a:pt x="9091" y="0"/>
                  </a:moveTo>
                  <a:cubicBezTo>
                    <a:pt x="9081" y="0"/>
                    <a:pt x="9074" y="4"/>
                    <a:pt x="9074" y="15"/>
                  </a:cubicBezTo>
                  <a:cubicBezTo>
                    <a:pt x="8874" y="1449"/>
                    <a:pt x="8240" y="2817"/>
                    <a:pt x="7306" y="3918"/>
                  </a:cubicBezTo>
                  <a:cubicBezTo>
                    <a:pt x="6372" y="4919"/>
                    <a:pt x="5171" y="5452"/>
                    <a:pt x="4104" y="6286"/>
                  </a:cubicBezTo>
                  <a:cubicBezTo>
                    <a:pt x="3303" y="6887"/>
                    <a:pt x="2770" y="7754"/>
                    <a:pt x="2636" y="8755"/>
                  </a:cubicBezTo>
                  <a:cubicBezTo>
                    <a:pt x="2469" y="10222"/>
                    <a:pt x="3070" y="11790"/>
                    <a:pt x="1969" y="12991"/>
                  </a:cubicBezTo>
                  <a:cubicBezTo>
                    <a:pt x="1235" y="13792"/>
                    <a:pt x="435" y="14292"/>
                    <a:pt x="201" y="15393"/>
                  </a:cubicBezTo>
                  <a:cubicBezTo>
                    <a:pt x="1" y="16393"/>
                    <a:pt x="168" y="17461"/>
                    <a:pt x="635" y="18362"/>
                  </a:cubicBezTo>
                  <a:cubicBezTo>
                    <a:pt x="1602" y="20363"/>
                    <a:pt x="3303" y="21931"/>
                    <a:pt x="5405" y="22665"/>
                  </a:cubicBezTo>
                  <a:cubicBezTo>
                    <a:pt x="5416" y="22668"/>
                    <a:pt x="5426" y="22670"/>
                    <a:pt x="5435" y="22670"/>
                  </a:cubicBezTo>
                  <a:cubicBezTo>
                    <a:pt x="5511" y="22670"/>
                    <a:pt x="5527" y="22561"/>
                    <a:pt x="5438" y="22531"/>
                  </a:cubicBezTo>
                  <a:cubicBezTo>
                    <a:pt x="3170" y="21697"/>
                    <a:pt x="968" y="19729"/>
                    <a:pt x="401" y="17161"/>
                  </a:cubicBezTo>
                  <a:cubicBezTo>
                    <a:pt x="168" y="16327"/>
                    <a:pt x="268" y="15459"/>
                    <a:pt x="635" y="14692"/>
                  </a:cubicBezTo>
                  <a:cubicBezTo>
                    <a:pt x="968" y="14192"/>
                    <a:pt x="1402" y="13725"/>
                    <a:pt x="1902" y="13358"/>
                  </a:cubicBezTo>
                  <a:cubicBezTo>
                    <a:pt x="2469" y="12824"/>
                    <a:pt x="2836" y="12057"/>
                    <a:pt x="2870" y="11256"/>
                  </a:cubicBezTo>
                  <a:cubicBezTo>
                    <a:pt x="2936" y="9922"/>
                    <a:pt x="2536" y="8621"/>
                    <a:pt x="3270" y="7420"/>
                  </a:cubicBezTo>
                  <a:cubicBezTo>
                    <a:pt x="3970" y="6286"/>
                    <a:pt x="5271" y="5753"/>
                    <a:pt x="6305" y="5019"/>
                  </a:cubicBezTo>
                  <a:cubicBezTo>
                    <a:pt x="7907" y="3818"/>
                    <a:pt x="8941" y="1983"/>
                    <a:pt x="9141" y="15"/>
                  </a:cubicBezTo>
                  <a:cubicBezTo>
                    <a:pt x="9141" y="15"/>
                    <a:pt x="9111" y="0"/>
                    <a:pt x="9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219372" y="2185281"/>
              <a:ext cx="1007662" cy="613141"/>
            </a:xfrm>
            <a:custGeom>
              <a:rect b="b" l="l" r="r" t="t"/>
              <a:pathLst>
                <a:path extrusionOk="0" h="19663" w="32315">
                  <a:moveTo>
                    <a:pt x="24656" y="0"/>
                  </a:moveTo>
                  <a:cubicBezTo>
                    <a:pt x="24430" y="0"/>
                    <a:pt x="24232" y="16"/>
                    <a:pt x="24068" y="48"/>
                  </a:cubicBezTo>
                  <a:cubicBezTo>
                    <a:pt x="21767" y="548"/>
                    <a:pt x="17697" y="9955"/>
                    <a:pt x="16063" y="10055"/>
                  </a:cubicBezTo>
                  <a:cubicBezTo>
                    <a:pt x="15919" y="10066"/>
                    <a:pt x="15767" y="10071"/>
                    <a:pt x="15609" y="10071"/>
                  </a:cubicBezTo>
                  <a:cubicBezTo>
                    <a:pt x="12879" y="10071"/>
                    <a:pt x="8123" y="8499"/>
                    <a:pt x="2920" y="7553"/>
                  </a:cubicBezTo>
                  <a:cubicBezTo>
                    <a:pt x="2589" y="7498"/>
                    <a:pt x="2294" y="7472"/>
                    <a:pt x="2033" y="7472"/>
                  </a:cubicBezTo>
                  <a:cubicBezTo>
                    <a:pt x="76" y="7472"/>
                    <a:pt x="1" y="8918"/>
                    <a:pt x="1119" y="10389"/>
                  </a:cubicBezTo>
                  <a:cubicBezTo>
                    <a:pt x="2786" y="12557"/>
                    <a:pt x="11726" y="19529"/>
                    <a:pt x="19498" y="19662"/>
                  </a:cubicBezTo>
                  <a:cubicBezTo>
                    <a:pt x="19506" y="19662"/>
                    <a:pt x="19514" y="19662"/>
                    <a:pt x="19522" y="19662"/>
                  </a:cubicBezTo>
                  <a:cubicBezTo>
                    <a:pt x="22180" y="19662"/>
                    <a:pt x="29844" y="8708"/>
                    <a:pt x="31340" y="4485"/>
                  </a:cubicBezTo>
                  <a:cubicBezTo>
                    <a:pt x="32314" y="1715"/>
                    <a:pt x="27011" y="0"/>
                    <a:pt x="24656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948018" y="1929708"/>
              <a:ext cx="332904" cy="411017"/>
            </a:xfrm>
            <a:custGeom>
              <a:rect b="b" l="l" r="r" t="t"/>
              <a:pathLst>
                <a:path extrusionOk="0" h="13181" w="10676">
                  <a:moveTo>
                    <a:pt x="4721" y="1"/>
                  </a:moveTo>
                  <a:cubicBezTo>
                    <a:pt x="3774" y="1"/>
                    <a:pt x="3837" y="1673"/>
                    <a:pt x="3837" y="1673"/>
                  </a:cubicBezTo>
                  <a:cubicBezTo>
                    <a:pt x="3837" y="1673"/>
                    <a:pt x="3726" y="399"/>
                    <a:pt x="3026" y="399"/>
                  </a:cubicBezTo>
                  <a:cubicBezTo>
                    <a:pt x="2957" y="399"/>
                    <a:pt x="2883" y="412"/>
                    <a:pt x="2803" y="438"/>
                  </a:cubicBezTo>
                  <a:cubicBezTo>
                    <a:pt x="1735" y="772"/>
                    <a:pt x="2369" y="3574"/>
                    <a:pt x="2002" y="5008"/>
                  </a:cubicBezTo>
                  <a:cubicBezTo>
                    <a:pt x="1936" y="5342"/>
                    <a:pt x="1" y="11513"/>
                    <a:pt x="1" y="11513"/>
                  </a:cubicBezTo>
                  <a:lnTo>
                    <a:pt x="7773" y="13181"/>
                  </a:lnTo>
                  <a:cubicBezTo>
                    <a:pt x="8207" y="12247"/>
                    <a:pt x="9941" y="7910"/>
                    <a:pt x="10141" y="6576"/>
                  </a:cubicBezTo>
                  <a:cubicBezTo>
                    <a:pt x="10342" y="5275"/>
                    <a:pt x="10675" y="1439"/>
                    <a:pt x="9674" y="1172"/>
                  </a:cubicBezTo>
                  <a:cubicBezTo>
                    <a:pt x="9566" y="1143"/>
                    <a:pt x="9468" y="1131"/>
                    <a:pt x="9378" y="1131"/>
                  </a:cubicBezTo>
                  <a:cubicBezTo>
                    <a:pt x="8640" y="1131"/>
                    <a:pt x="8507" y="2006"/>
                    <a:pt x="8507" y="2006"/>
                  </a:cubicBezTo>
                  <a:cubicBezTo>
                    <a:pt x="8507" y="2006"/>
                    <a:pt x="8373" y="372"/>
                    <a:pt x="7339" y="205"/>
                  </a:cubicBezTo>
                  <a:cubicBezTo>
                    <a:pt x="7293" y="197"/>
                    <a:pt x="7249" y="194"/>
                    <a:pt x="7206" y="194"/>
                  </a:cubicBezTo>
                  <a:cubicBezTo>
                    <a:pt x="6318" y="194"/>
                    <a:pt x="6105" y="1773"/>
                    <a:pt x="6105" y="1773"/>
                  </a:cubicBezTo>
                  <a:cubicBezTo>
                    <a:pt x="6105" y="1773"/>
                    <a:pt x="5838" y="105"/>
                    <a:pt x="4804" y="5"/>
                  </a:cubicBezTo>
                  <a:cubicBezTo>
                    <a:pt x="4776" y="2"/>
                    <a:pt x="4748" y="1"/>
                    <a:pt x="4721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055162" y="1975796"/>
              <a:ext cx="40600" cy="160185"/>
            </a:xfrm>
            <a:custGeom>
              <a:rect b="b" l="l" r="r" t="t"/>
              <a:pathLst>
                <a:path extrusionOk="0" h="5137" w="1302">
                  <a:moveTo>
                    <a:pt x="455" y="1"/>
                  </a:moveTo>
                  <a:cubicBezTo>
                    <a:pt x="423" y="1"/>
                    <a:pt x="401" y="36"/>
                    <a:pt x="401" y="95"/>
                  </a:cubicBezTo>
                  <a:cubicBezTo>
                    <a:pt x="868" y="2129"/>
                    <a:pt x="701" y="3130"/>
                    <a:pt x="1" y="5098"/>
                  </a:cubicBezTo>
                  <a:cubicBezTo>
                    <a:pt x="1" y="5117"/>
                    <a:pt x="12" y="5137"/>
                    <a:pt x="21" y="5137"/>
                  </a:cubicBezTo>
                  <a:cubicBezTo>
                    <a:pt x="28" y="5137"/>
                    <a:pt x="34" y="5126"/>
                    <a:pt x="34" y="5098"/>
                  </a:cubicBezTo>
                  <a:cubicBezTo>
                    <a:pt x="935" y="3263"/>
                    <a:pt x="1302" y="2063"/>
                    <a:pt x="534" y="61"/>
                  </a:cubicBezTo>
                  <a:cubicBezTo>
                    <a:pt x="506" y="19"/>
                    <a:pt x="478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121737" y="1978322"/>
              <a:ext cx="36421" cy="169726"/>
            </a:xfrm>
            <a:custGeom>
              <a:rect b="b" l="l" r="r" t="t"/>
              <a:pathLst>
                <a:path extrusionOk="0" h="5443" w="1168">
                  <a:moveTo>
                    <a:pt x="534" y="0"/>
                  </a:moveTo>
                  <a:cubicBezTo>
                    <a:pt x="505" y="0"/>
                    <a:pt x="482" y="25"/>
                    <a:pt x="501" y="80"/>
                  </a:cubicBezTo>
                  <a:cubicBezTo>
                    <a:pt x="768" y="2248"/>
                    <a:pt x="601" y="3316"/>
                    <a:pt x="0" y="5417"/>
                  </a:cubicBezTo>
                  <a:cubicBezTo>
                    <a:pt x="0" y="5434"/>
                    <a:pt x="9" y="5442"/>
                    <a:pt x="17" y="5442"/>
                  </a:cubicBezTo>
                  <a:cubicBezTo>
                    <a:pt x="25" y="5442"/>
                    <a:pt x="34" y="5434"/>
                    <a:pt x="34" y="5417"/>
                  </a:cubicBezTo>
                  <a:cubicBezTo>
                    <a:pt x="801" y="3416"/>
                    <a:pt x="1168" y="2182"/>
                    <a:pt x="601" y="47"/>
                  </a:cubicBezTo>
                  <a:cubicBezTo>
                    <a:pt x="586" y="17"/>
                    <a:pt x="557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184134" y="1993290"/>
              <a:ext cx="42689" cy="168978"/>
            </a:xfrm>
            <a:custGeom>
              <a:rect b="b" l="l" r="r" t="t"/>
              <a:pathLst>
                <a:path extrusionOk="0" h="5419" w="1369">
                  <a:moveTo>
                    <a:pt x="910" y="1"/>
                  </a:moveTo>
                  <a:cubicBezTo>
                    <a:pt x="893" y="1"/>
                    <a:pt x="885" y="34"/>
                    <a:pt x="902" y="101"/>
                  </a:cubicBezTo>
                  <a:cubicBezTo>
                    <a:pt x="1002" y="2235"/>
                    <a:pt x="868" y="3403"/>
                    <a:pt x="1" y="5371"/>
                  </a:cubicBezTo>
                  <a:cubicBezTo>
                    <a:pt x="1" y="5395"/>
                    <a:pt x="34" y="5418"/>
                    <a:pt x="54" y="5418"/>
                  </a:cubicBezTo>
                  <a:cubicBezTo>
                    <a:pt x="62" y="5418"/>
                    <a:pt x="68" y="5414"/>
                    <a:pt x="68" y="5404"/>
                  </a:cubicBezTo>
                  <a:cubicBezTo>
                    <a:pt x="1068" y="3803"/>
                    <a:pt x="1369" y="1902"/>
                    <a:pt x="968" y="101"/>
                  </a:cubicBezTo>
                  <a:cubicBezTo>
                    <a:pt x="952" y="34"/>
                    <a:pt x="927" y="1"/>
                    <a:pt x="9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899155" y="2044304"/>
              <a:ext cx="187251" cy="282825"/>
            </a:xfrm>
            <a:custGeom>
              <a:rect b="b" l="l" r="r" t="t"/>
              <a:pathLst>
                <a:path extrusionOk="0" h="9070" w="6005">
                  <a:moveTo>
                    <a:pt x="3289" y="1"/>
                  </a:moveTo>
                  <a:cubicBezTo>
                    <a:pt x="2287" y="1"/>
                    <a:pt x="259" y="3826"/>
                    <a:pt x="100" y="4936"/>
                  </a:cubicBezTo>
                  <a:cubicBezTo>
                    <a:pt x="0" y="6237"/>
                    <a:pt x="33" y="7504"/>
                    <a:pt x="133" y="8772"/>
                  </a:cubicBezTo>
                  <a:cubicBezTo>
                    <a:pt x="133" y="8772"/>
                    <a:pt x="1629" y="9069"/>
                    <a:pt x="3089" y="9069"/>
                  </a:cubicBezTo>
                  <a:cubicBezTo>
                    <a:pt x="4438" y="9069"/>
                    <a:pt x="5757" y="8815"/>
                    <a:pt x="5838" y="7838"/>
                  </a:cubicBezTo>
                  <a:cubicBezTo>
                    <a:pt x="6004" y="5803"/>
                    <a:pt x="3236" y="4502"/>
                    <a:pt x="3236" y="4502"/>
                  </a:cubicBezTo>
                  <a:cubicBezTo>
                    <a:pt x="3803" y="3235"/>
                    <a:pt x="4637" y="599"/>
                    <a:pt x="3436" y="32"/>
                  </a:cubicBezTo>
                  <a:cubicBezTo>
                    <a:pt x="3390" y="11"/>
                    <a:pt x="3341" y="1"/>
                    <a:pt x="3289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994824" y="2053628"/>
              <a:ext cx="91583" cy="233806"/>
            </a:xfrm>
            <a:custGeom>
              <a:rect b="b" l="l" r="r" t="t"/>
              <a:pathLst>
                <a:path extrusionOk="0" h="7498" w="2937">
                  <a:moveTo>
                    <a:pt x="635" y="0"/>
                  </a:moveTo>
                  <a:lnTo>
                    <a:pt x="635" y="0"/>
                  </a:lnTo>
                  <a:cubicBezTo>
                    <a:pt x="1369" y="1301"/>
                    <a:pt x="501" y="2902"/>
                    <a:pt x="34" y="4137"/>
                  </a:cubicBezTo>
                  <a:cubicBezTo>
                    <a:pt x="1" y="4237"/>
                    <a:pt x="68" y="4303"/>
                    <a:pt x="134" y="4303"/>
                  </a:cubicBezTo>
                  <a:cubicBezTo>
                    <a:pt x="1268" y="4937"/>
                    <a:pt x="2669" y="6138"/>
                    <a:pt x="2836" y="7472"/>
                  </a:cubicBezTo>
                  <a:cubicBezTo>
                    <a:pt x="2836" y="7489"/>
                    <a:pt x="2853" y="7497"/>
                    <a:pt x="2870" y="7497"/>
                  </a:cubicBezTo>
                  <a:cubicBezTo>
                    <a:pt x="2886" y="7497"/>
                    <a:pt x="2903" y="7489"/>
                    <a:pt x="2903" y="7472"/>
                  </a:cubicBezTo>
                  <a:cubicBezTo>
                    <a:pt x="2936" y="6005"/>
                    <a:pt x="1635" y="4704"/>
                    <a:pt x="368" y="4137"/>
                  </a:cubicBezTo>
                  <a:cubicBezTo>
                    <a:pt x="868" y="2869"/>
                    <a:pt x="1635" y="1234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189905" y="2367763"/>
              <a:ext cx="901704" cy="442230"/>
            </a:xfrm>
            <a:custGeom>
              <a:rect b="b" l="l" r="r" t="t"/>
              <a:pathLst>
                <a:path extrusionOk="0" h="14182" w="28917">
                  <a:moveTo>
                    <a:pt x="19743" y="0"/>
                  </a:moveTo>
                  <a:cubicBezTo>
                    <a:pt x="19743" y="0"/>
                    <a:pt x="17808" y="3403"/>
                    <a:pt x="16974" y="3770"/>
                  </a:cubicBezTo>
                  <a:cubicBezTo>
                    <a:pt x="16863" y="3821"/>
                    <a:pt x="16669" y="3845"/>
                    <a:pt x="16405" y="3845"/>
                  </a:cubicBezTo>
                  <a:cubicBezTo>
                    <a:pt x="14773" y="3845"/>
                    <a:pt x="10444" y="2935"/>
                    <a:pt x="5966" y="1902"/>
                  </a:cubicBezTo>
                  <a:cubicBezTo>
                    <a:pt x="4820" y="1628"/>
                    <a:pt x="3836" y="1490"/>
                    <a:pt x="3052" y="1490"/>
                  </a:cubicBezTo>
                  <a:cubicBezTo>
                    <a:pt x="297" y="1490"/>
                    <a:pt x="0" y="3185"/>
                    <a:pt x="3765" y="6638"/>
                  </a:cubicBezTo>
                  <a:cubicBezTo>
                    <a:pt x="8267" y="10709"/>
                    <a:pt x="16733" y="14181"/>
                    <a:pt x="20279" y="14181"/>
                  </a:cubicBezTo>
                  <a:cubicBezTo>
                    <a:pt x="20568" y="14181"/>
                    <a:pt x="20825" y="14158"/>
                    <a:pt x="21044" y="14110"/>
                  </a:cubicBezTo>
                  <a:cubicBezTo>
                    <a:pt x="23979" y="13476"/>
                    <a:pt x="28916" y="6038"/>
                    <a:pt x="28916" y="6038"/>
                  </a:cubicBezTo>
                  <a:lnTo>
                    <a:pt x="19743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189655" y="2414849"/>
              <a:ext cx="472353" cy="359628"/>
            </a:xfrm>
            <a:custGeom>
              <a:rect b="b" l="l" r="r" t="t"/>
              <a:pathLst>
                <a:path extrusionOk="0" h="11533" w="15148">
                  <a:moveTo>
                    <a:pt x="3063" y="1"/>
                  </a:moveTo>
                  <a:cubicBezTo>
                    <a:pt x="304" y="1"/>
                    <a:pt x="0" y="1696"/>
                    <a:pt x="3773" y="5128"/>
                  </a:cubicBezTo>
                  <a:cubicBezTo>
                    <a:pt x="6708" y="7763"/>
                    <a:pt x="11312" y="10165"/>
                    <a:pt x="15148" y="11533"/>
                  </a:cubicBezTo>
                  <a:lnTo>
                    <a:pt x="4740" y="158"/>
                  </a:lnTo>
                  <a:cubicBezTo>
                    <a:pt x="4111" y="53"/>
                    <a:pt x="3549" y="1"/>
                    <a:pt x="3063" y="1"/>
                  </a:cubicBezTo>
                  <a:close/>
                </a:path>
              </a:pathLst>
            </a:custGeom>
            <a:solidFill>
              <a:srgbClr val="263238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1873525" y="2412666"/>
              <a:ext cx="709433" cy="545943"/>
            </a:xfrm>
            <a:custGeom>
              <a:rect b="b" l="l" r="r" t="t"/>
              <a:pathLst>
                <a:path extrusionOk="0" h="17508" w="22751">
                  <a:moveTo>
                    <a:pt x="13422" y="0"/>
                  </a:moveTo>
                  <a:cubicBezTo>
                    <a:pt x="12281" y="0"/>
                    <a:pt x="10997" y="467"/>
                    <a:pt x="9574" y="1662"/>
                  </a:cubicBezTo>
                  <a:cubicBezTo>
                    <a:pt x="6105" y="4564"/>
                    <a:pt x="2503" y="11803"/>
                    <a:pt x="1" y="17507"/>
                  </a:cubicBezTo>
                  <a:lnTo>
                    <a:pt x="20882" y="17474"/>
                  </a:lnTo>
                  <a:lnTo>
                    <a:pt x="20882" y="17440"/>
                  </a:lnTo>
                  <a:cubicBezTo>
                    <a:pt x="20882" y="17440"/>
                    <a:pt x="22750" y="15039"/>
                    <a:pt x="22550" y="12637"/>
                  </a:cubicBezTo>
                  <a:cubicBezTo>
                    <a:pt x="22350" y="9935"/>
                    <a:pt x="17680" y="2363"/>
                    <a:pt x="17247" y="1896"/>
                  </a:cubicBezTo>
                  <a:cubicBezTo>
                    <a:pt x="16233" y="844"/>
                    <a:pt x="14956" y="0"/>
                    <a:pt x="134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1823601" y="2453266"/>
              <a:ext cx="493900" cy="504283"/>
            </a:xfrm>
            <a:custGeom>
              <a:rect b="b" l="l" r="r" t="t"/>
              <a:pathLst>
                <a:path extrusionOk="0" h="16172" w="15839">
                  <a:moveTo>
                    <a:pt x="13028" y="1"/>
                  </a:moveTo>
                  <a:cubicBezTo>
                    <a:pt x="12286" y="1"/>
                    <a:pt x="11489" y="325"/>
                    <a:pt x="10975" y="861"/>
                  </a:cubicBezTo>
                  <a:cubicBezTo>
                    <a:pt x="7840" y="4063"/>
                    <a:pt x="2436" y="9934"/>
                    <a:pt x="1" y="14404"/>
                  </a:cubicBezTo>
                  <a:lnTo>
                    <a:pt x="1" y="16172"/>
                  </a:lnTo>
                  <a:lnTo>
                    <a:pt x="8740" y="16172"/>
                  </a:lnTo>
                  <a:cubicBezTo>
                    <a:pt x="10075" y="13003"/>
                    <a:pt x="12510" y="8033"/>
                    <a:pt x="13977" y="5064"/>
                  </a:cubicBezTo>
                  <a:cubicBezTo>
                    <a:pt x="15838" y="1364"/>
                    <a:pt x="14549" y="1"/>
                    <a:pt x="1302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1823601" y="2434057"/>
              <a:ext cx="499450" cy="523492"/>
            </a:xfrm>
            <a:custGeom>
              <a:rect b="b" l="l" r="r" t="t"/>
              <a:pathLst>
                <a:path extrusionOk="0" h="16788" w="16017">
                  <a:moveTo>
                    <a:pt x="13539" y="0"/>
                  </a:moveTo>
                  <a:cubicBezTo>
                    <a:pt x="12683" y="0"/>
                    <a:pt x="11571" y="523"/>
                    <a:pt x="10308" y="1744"/>
                  </a:cubicBezTo>
                  <a:cubicBezTo>
                    <a:pt x="7139" y="4779"/>
                    <a:pt x="2402" y="10817"/>
                    <a:pt x="1" y="14986"/>
                  </a:cubicBezTo>
                  <a:lnTo>
                    <a:pt x="1" y="16788"/>
                  </a:lnTo>
                  <a:lnTo>
                    <a:pt x="9307" y="16788"/>
                  </a:lnTo>
                  <a:cubicBezTo>
                    <a:pt x="10642" y="13719"/>
                    <a:pt x="13043" y="8448"/>
                    <a:pt x="14544" y="5380"/>
                  </a:cubicBezTo>
                  <a:cubicBezTo>
                    <a:pt x="16017" y="2344"/>
                    <a:pt x="15351" y="0"/>
                    <a:pt x="1353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2109640" y="2700170"/>
              <a:ext cx="119367" cy="257380"/>
            </a:xfrm>
            <a:custGeom>
              <a:rect b="b" l="l" r="r" t="t"/>
              <a:pathLst>
                <a:path extrusionOk="0" h="8254" w="3828">
                  <a:moveTo>
                    <a:pt x="3710" y="1"/>
                  </a:moveTo>
                  <a:cubicBezTo>
                    <a:pt x="3706" y="1"/>
                    <a:pt x="3704" y="5"/>
                    <a:pt x="3704" y="14"/>
                  </a:cubicBezTo>
                  <a:cubicBezTo>
                    <a:pt x="3203" y="1182"/>
                    <a:pt x="2870" y="1849"/>
                    <a:pt x="2403" y="2750"/>
                  </a:cubicBezTo>
                  <a:cubicBezTo>
                    <a:pt x="1969" y="3650"/>
                    <a:pt x="1602" y="4518"/>
                    <a:pt x="1202" y="5418"/>
                  </a:cubicBezTo>
                  <a:cubicBezTo>
                    <a:pt x="835" y="6286"/>
                    <a:pt x="435" y="7186"/>
                    <a:pt x="68" y="8087"/>
                  </a:cubicBezTo>
                  <a:cubicBezTo>
                    <a:pt x="68" y="8154"/>
                    <a:pt x="34" y="8187"/>
                    <a:pt x="1" y="8254"/>
                  </a:cubicBezTo>
                  <a:lnTo>
                    <a:pt x="301" y="8254"/>
                  </a:lnTo>
                  <a:cubicBezTo>
                    <a:pt x="401" y="8054"/>
                    <a:pt x="468" y="7853"/>
                    <a:pt x="535" y="7720"/>
                  </a:cubicBezTo>
                  <a:cubicBezTo>
                    <a:pt x="902" y="6886"/>
                    <a:pt x="1269" y="6052"/>
                    <a:pt x="1635" y="5218"/>
                  </a:cubicBezTo>
                  <a:cubicBezTo>
                    <a:pt x="1969" y="4351"/>
                    <a:pt x="2336" y="3517"/>
                    <a:pt x="2670" y="2650"/>
                  </a:cubicBezTo>
                  <a:cubicBezTo>
                    <a:pt x="2736" y="2516"/>
                    <a:pt x="2803" y="2383"/>
                    <a:pt x="2870" y="2249"/>
                  </a:cubicBezTo>
                  <a:cubicBezTo>
                    <a:pt x="2936" y="2183"/>
                    <a:pt x="3604" y="1249"/>
                    <a:pt x="3804" y="1015"/>
                  </a:cubicBezTo>
                  <a:cubicBezTo>
                    <a:pt x="3827" y="992"/>
                    <a:pt x="3801" y="968"/>
                    <a:pt x="3771" y="968"/>
                  </a:cubicBezTo>
                  <a:cubicBezTo>
                    <a:pt x="3759" y="968"/>
                    <a:pt x="3747" y="972"/>
                    <a:pt x="3737" y="982"/>
                  </a:cubicBezTo>
                  <a:cubicBezTo>
                    <a:pt x="3570" y="1182"/>
                    <a:pt x="3370" y="1415"/>
                    <a:pt x="3170" y="1616"/>
                  </a:cubicBezTo>
                  <a:lnTo>
                    <a:pt x="3070" y="1716"/>
                  </a:lnTo>
                  <a:cubicBezTo>
                    <a:pt x="3303" y="1182"/>
                    <a:pt x="3537" y="615"/>
                    <a:pt x="3737" y="48"/>
                  </a:cubicBezTo>
                  <a:cubicBezTo>
                    <a:pt x="3737" y="24"/>
                    <a:pt x="3720" y="1"/>
                    <a:pt x="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2257353" y="2234612"/>
              <a:ext cx="148772" cy="283199"/>
            </a:xfrm>
            <a:custGeom>
              <a:rect b="b" l="l" r="r" t="t"/>
              <a:pathLst>
                <a:path extrusionOk="0" h="9082" w="4771">
                  <a:moveTo>
                    <a:pt x="368" y="0"/>
                  </a:moveTo>
                  <a:cubicBezTo>
                    <a:pt x="368" y="0"/>
                    <a:pt x="268" y="901"/>
                    <a:pt x="167" y="2002"/>
                  </a:cubicBezTo>
                  <a:lnTo>
                    <a:pt x="167" y="2169"/>
                  </a:lnTo>
                  <a:lnTo>
                    <a:pt x="167" y="2335"/>
                  </a:lnTo>
                  <a:cubicBezTo>
                    <a:pt x="167" y="2502"/>
                    <a:pt x="134" y="2669"/>
                    <a:pt x="134" y="2836"/>
                  </a:cubicBezTo>
                  <a:cubicBezTo>
                    <a:pt x="101" y="3003"/>
                    <a:pt x="101" y="3103"/>
                    <a:pt x="101" y="3236"/>
                  </a:cubicBezTo>
                  <a:lnTo>
                    <a:pt x="67" y="3636"/>
                  </a:lnTo>
                  <a:cubicBezTo>
                    <a:pt x="1" y="4604"/>
                    <a:pt x="1" y="5538"/>
                    <a:pt x="67" y="6505"/>
                  </a:cubicBezTo>
                  <a:cubicBezTo>
                    <a:pt x="164" y="6860"/>
                    <a:pt x="1973" y="9082"/>
                    <a:pt x="3630" y="9082"/>
                  </a:cubicBezTo>
                  <a:cubicBezTo>
                    <a:pt x="3688" y="9082"/>
                    <a:pt x="3746" y="9079"/>
                    <a:pt x="3803" y="9074"/>
                  </a:cubicBezTo>
                  <a:cubicBezTo>
                    <a:pt x="4370" y="9007"/>
                    <a:pt x="4204" y="5938"/>
                    <a:pt x="4204" y="5938"/>
                  </a:cubicBezTo>
                  <a:lnTo>
                    <a:pt x="4237" y="5705"/>
                  </a:lnTo>
                  <a:lnTo>
                    <a:pt x="4771" y="2502"/>
                  </a:lnTo>
                  <a:lnTo>
                    <a:pt x="901" y="301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2262560" y="2234612"/>
              <a:ext cx="143564" cy="177896"/>
            </a:xfrm>
            <a:custGeom>
              <a:rect b="b" l="l" r="r" t="t"/>
              <a:pathLst>
                <a:path extrusionOk="0" h="5705" w="4604">
                  <a:moveTo>
                    <a:pt x="201" y="0"/>
                  </a:moveTo>
                  <a:cubicBezTo>
                    <a:pt x="201" y="0"/>
                    <a:pt x="101" y="901"/>
                    <a:pt x="0" y="2002"/>
                  </a:cubicBezTo>
                  <a:cubicBezTo>
                    <a:pt x="734" y="3770"/>
                    <a:pt x="2235" y="5137"/>
                    <a:pt x="4070" y="5705"/>
                  </a:cubicBezTo>
                  <a:lnTo>
                    <a:pt x="4604" y="2502"/>
                  </a:lnTo>
                  <a:lnTo>
                    <a:pt x="734" y="3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164771" y="2192266"/>
              <a:ext cx="109263" cy="104056"/>
            </a:xfrm>
            <a:custGeom>
              <a:rect b="b" l="l" r="r" t="t"/>
              <a:pathLst>
                <a:path extrusionOk="0" h="3337" w="3504">
                  <a:moveTo>
                    <a:pt x="1118" y="1"/>
                  </a:moveTo>
                  <a:cubicBezTo>
                    <a:pt x="978" y="1"/>
                    <a:pt x="847" y="37"/>
                    <a:pt x="735" y="124"/>
                  </a:cubicBezTo>
                  <a:cubicBezTo>
                    <a:pt x="1" y="691"/>
                    <a:pt x="1302" y="3093"/>
                    <a:pt x="2303" y="3293"/>
                  </a:cubicBezTo>
                  <a:cubicBezTo>
                    <a:pt x="2396" y="3322"/>
                    <a:pt x="2490" y="3336"/>
                    <a:pt x="2582" y="3336"/>
                  </a:cubicBezTo>
                  <a:cubicBezTo>
                    <a:pt x="3012" y="3336"/>
                    <a:pt x="3393" y="3032"/>
                    <a:pt x="3503" y="2593"/>
                  </a:cubicBezTo>
                  <a:lnTo>
                    <a:pt x="2970" y="1125"/>
                  </a:lnTo>
                  <a:cubicBezTo>
                    <a:pt x="2970" y="1125"/>
                    <a:pt x="1893" y="1"/>
                    <a:pt x="111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2200164" y="2216901"/>
              <a:ext cx="57999" cy="61835"/>
            </a:xfrm>
            <a:custGeom>
              <a:rect b="b" l="l" r="r" t="t"/>
              <a:pathLst>
                <a:path extrusionOk="0" h="1983" w="1860">
                  <a:moveTo>
                    <a:pt x="41" y="1"/>
                  </a:moveTo>
                  <a:cubicBezTo>
                    <a:pt x="28" y="1"/>
                    <a:pt x="14" y="1"/>
                    <a:pt x="0" y="1"/>
                  </a:cubicBezTo>
                  <a:lnTo>
                    <a:pt x="0" y="35"/>
                  </a:lnTo>
                  <a:cubicBezTo>
                    <a:pt x="634" y="235"/>
                    <a:pt x="1168" y="735"/>
                    <a:pt x="1468" y="1369"/>
                  </a:cubicBezTo>
                  <a:cubicBezTo>
                    <a:pt x="1361" y="1227"/>
                    <a:pt x="1199" y="1151"/>
                    <a:pt x="1034" y="1151"/>
                  </a:cubicBezTo>
                  <a:cubicBezTo>
                    <a:pt x="889" y="1151"/>
                    <a:pt x="743" y="1211"/>
                    <a:pt x="634" y="1336"/>
                  </a:cubicBezTo>
                  <a:cubicBezTo>
                    <a:pt x="634" y="1336"/>
                    <a:pt x="634" y="1369"/>
                    <a:pt x="667" y="1369"/>
                  </a:cubicBezTo>
                  <a:cubicBezTo>
                    <a:pt x="742" y="1331"/>
                    <a:pt x="831" y="1313"/>
                    <a:pt x="922" y="1313"/>
                  </a:cubicBezTo>
                  <a:cubicBezTo>
                    <a:pt x="1074" y="1313"/>
                    <a:pt x="1230" y="1365"/>
                    <a:pt x="1334" y="1469"/>
                  </a:cubicBezTo>
                  <a:cubicBezTo>
                    <a:pt x="1468" y="1636"/>
                    <a:pt x="1601" y="1769"/>
                    <a:pt x="1735" y="1969"/>
                  </a:cubicBezTo>
                  <a:cubicBezTo>
                    <a:pt x="1744" y="1978"/>
                    <a:pt x="1757" y="1983"/>
                    <a:pt x="1772" y="1983"/>
                  </a:cubicBezTo>
                  <a:cubicBezTo>
                    <a:pt x="1812" y="1983"/>
                    <a:pt x="1859" y="1952"/>
                    <a:pt x="1835" y="1903"/>
                  </a:cubicBezTo>
                  <a:cubicBezTo>
                    <a:pt x="1736" y="1049"/>
                    <a:pt x="926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2166861" y="1948542"/>
              <a:ext cx="406745" cy="414946"/>
            </a:xfrm>
            <a:custGeom>
              <a:rect b="b" l="l" r="r" t="t"/>
              <a:pathLst>
                <a:path extrusionOk="0" h="13307" w="13044">
                  <a:moveTo>
                    <a:pt x="6162" y="1"/>
                  </a:moveTo>
                  <a:cubicBezTo>
                    <a:pt x="5625" y="1"/>
                    <a:pt x="5098" y="88"/>
                    <a:pt x="4604" y="235"/>
                  </a:cubicBezTo>
                  <a:cubicBezTo>
                    <a:pt x="2169" y="969"/>
                    <a:pt x="1" y="3337"/>
                    <a:pt x="1902" y="8741"/>
                  </a:cubicBezTo>
                  <a:cubicBezTo>
                    <a:pt x="3278" y="12585"/>
                    <a:pt x="5566" y="13306"/>
                    <a:pt x="7157" y="13306"/>
                  </a:cubicBezTo>
                  <a:cubicBezTo>
                    <a:pt x="7802" y="13306"/>
                    <a:pt x="8332" y="13188"/>
                    <a:pt x="8640" y="13111"/>
                  </a:cubicBezTo>
                  <a:cubicBezTo>
                    <a:pt x="9841" y="12810"/>
                    <a:pt x="13043" y="11409"/>
                    <a:pt x="11676" y="5839"/>
                  </a:cubicBezTo>
                  <a:cubicBezTo>
                    <a:pt x="10609" y="1384"/>
                    <a:pt x="8304" y="1"/>
                    <a:pt x="6162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2464344" y="2094976"/>
              <a:ext cx="35392" cy="16932"/>
            </a:xfrm>
            <a:custGeom>
              <a:rect b="b" l="l" r="r" t="t"/>
              <a:pathLst>
                <a:path extrusionOk="0" h="543" w="1135">
                  <a:moveTo>
                    <a:pt x="437" y="0"/>
                  </a:moveTo>
                  <a:cubicBezTo>
                    <a:pt x="281" y="0"/>
                    <a:pt x="151" y="70"/>
                    <a:pt x="67" y="209"/>
                  </a:cubicBezTo>
                  <a:cubicBezTo>
                    <a:pt x="1" y="275"/>
                    <a:pt x="34" y="375"/>
                    <a:pt x="101" y="442"/>
                  </a:cubicBezTo>
                  <a:cubicBezTo>
                    <a:pt x="234" y="509"/>
                    <a:pt x="368" y="542"/>
                    <a:pt x="501" y="542"/>
                  </a:cubicBezTo>
                  <a:lnTo>
                    <a:pt x="901" y="542"/>
                  </a:lnTo>
                  <a:cubicBezTo>
                    <a:pt x="1068" y="509"/>
                    <a:pt x="1135" y="309"/>
                    <a:pt x="1035" y="175"/>
                  </a:cubicBezTo>
                  <a:cubicBezTo>
                    <a:pt x="901" y="75"/>
                    <a:pt x="701" y="9"/>
                    <a:pt x="534" y="9"/>
                  </a:cubicBezTo>
                  <a:cubicBezTo>
                    <a:pt x="501" y="3"/>
                    <a:pt x="469" y="0"/>
                    <a:pt x="4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2361659" y="2114154"/>
              <a:ext cx="34082" cy="22077"/>
            </a:xfrm>
            <a:custGeom>
              <a:rect b="b" l="l" r="r" t="t"/>
              <a:pathLst>
                <a:path extrusionOk="0" h="708" w="1093">
                  <a:moveTo>
                    <a:pt x="712" y="0"/>
                  </a:moveTo>
                  <a:cubicBezTo>
                    <a:pt x="637" y="0"/>
                    <a:pt x="562" y="19"/>
                    <a:pt x="492" y="61"/>
                  </a:cubicBezTo>
                  <a:cubicBezTo>
                    <a:pt x="325" y="127"/>
                    <a:pt x="158" y="227"/>
                    <a:pt x="58" y="394"/>
                  </a:cubicBezTo>
                  <a:cubicBezTo>
                    <a:pt x="0" y="539"/>
                    <a:pt x="117" y="708"/>
                    <a:pt x="258" y="708"/>
                  </a:cubicBezTo>
                  <a:cubicBezTo>
                    <a:pt x="280" y="708"/>
                    <a:pt x="302" y="704"/>
                    <a:pt x="325" y="694"/>
                  </a:cubicBezTo>
                  <a:cubicBezTo>
                    <a:pt x="458" y="661"/>
                    <a:pt x="558" y="594"/>
                    <a:pt x="692" y="561"/>
                  </a:cubicBezTo>
                  <a:cubicBezTo>
                    <a:pt x="825" y="528"/>
                    <a:pt x="959" y="461"/>
                    <a:pt x="1025" y="328"/>
                  </a:cubicBezTo>
                  <a:cubicBezTo>
                    <a:pt x="1092" y="261"/>
                    <a:pt x="1059" y="161"/>
                    <a:pt x="992" y="94"/>
                  </a:cubicBezTo>
                  <a:cubicBezTo>
                    <a:pt x="915" y="36"/>
                    <a:pt x="814" y="0"/>
                    <a:pt x="7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2395710" y="2176363"/>
              <a:ext cx="13533" cy="34363"/>
            </a:xfrm>
            <a:custGeom>
              <a:rect b="b" l="l" r="r" t="t"/>
              <a:pathLst>
                <a:path extrusionOk="0" h="1102" w="434">
                  <a:moveTo>
                    <a:pt x="234" y="0"/>
                  </a:moveTo>
                  <a:cubicBezTo>
                    <a:pt x="234" y="0"/>
                    <a:pt x="200" y="34"/>
                    <a:pt x="200" y="34"/>
                  </a:cubicBezTo>
                  <a:cubicBezTo>
                    <a:pt x="300" y="434"/>
                    <a:pt x="334" y="868"/>
                    <a:pt x="0" y="1068"/>
                  </a:cubicBezTo>
                  <a:lnTo>
                    <a:pt x="0" y="1101"/>
                  </a:lnTo>
                  <a:cubicBezTo>
                    <a:pt x="434" y="934"/>
                    <a:pt x="367" y="367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2371201" y="2165886"/>
              <a:ext cx="39695" cy="39695"/>
            </a:xfrm>
            <a:custGeom>
              <a:rect b="b" l="l" r="r" t="t"/>
              <a:pathLst>
                <a:path extrusionOk="0" h="1273" w="1273">
                  <a:moveTo>
                    <a:pt x="626" y="0"/>
                  </a:moveTo>
                  <a:cubicBezTo>
                    <a:pt x="613" y="0"/>
                    <a:pt x="600" y="1"/>
                    <a:pt x="586" y="3"/>
                  </a:cubicBezTo>
                  <a:cubicBezTo>
                    <a:pt x="1" y="68"/>
                    <a:pt x="176" y="1273"/>
                    <a:pt x="710" y="1273"/>
                  </a:cubicBezTo>
                  <a:cubicBezTo>
                    <a:pt x="724" y="1273"/>
                    <a:pt x="738" y="1272"/>
                    <a:pt x="753" y="1270"/>
                  </a:cubicBezTo>
                  <a:cubicBezTo>
                    <a:pt x="1273" y="1205"/>
                    <a:pt x="1128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2359289" y="2168786"/>
              <a:ext cx="26037" cy="17992"/>
            </a:xfrm>
            <a:custGeom>
              <a:rect b="b" l="l" r="r" t="t"/>
              <a:pathLst>
                <a:path extrusionOk="0" h="577" w="835">
                  <a:moveTo>
                    <a:pt x="757" y="1"/>
                  </a:moveTo>
                  <a:cubicBezTo>
                    <a:pt x="748" y="1"/>
                    <a:pt x="741" y="4"/>
                    <a:pt x="735" y="10"/>
                  </a:cubicBezTo>
                  <a:cubicBezTo>
                    <a:pt x="634" y="110"/>
                    <a:pt x="568" y="243"/>
                    <a:pt x="434" y="277"/>
                  </a:cubicBezTo>
                  <a:cubicBezTo>
                    <a:pt x="417" y="281"/>
                    <a:pt x="399" y="283"/>
                    <a:pt x="380" y="283"/>
                  </a:cubicBezTo>
                  <a:cubicBezTo>
                    <a:pt x="258" y="283"/>
                    <a:pt x="117" y="193"/>
                    <a:pt x="1" y="77"/>
                  </a:cubicBezTo>
                  <a:cubicBezTo>
                    <a:pt x="1" y="77"/>
                    <a:pt x="1" y="77"/>
                    <a:pt x="1" y="110"/>
                  </a:cubicBezTo>
                  <a:cubicBezTo>
                    <a:pt x="34" y="344"/>
                    <a:pt x="167" y="577"/>
                    <a:pt x="434" y="577"/>
                  </a:cubicBezTo>
                  <a:cubicBezTo>
                    <a:pt x="668" y="577"/>
                    <a:pt x="801" y="344"/>
                    <a:pt x="835" y="77"/>
                  </a:cubicBezTo>
                  <a:cubicBezTo>
                    <a:pt x="835" y="50"/>
                    <a:pt x="791" y="1"/>
                    <a:pt x="7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2476848" y="2159712"/>
              <a:ext cx="17712" cy="29156"/>
            </a:xfrm>
            <a:custGeom>
              <a:rect b="b" l="l" r="r" t="t"/>
              <a:pathLst>
                <a:path extrusionOk="0" h="935" w="568">
                  <a:moveTo>
                    <a:pt x="33" y="1"/>
                  </a:moveTo>
                  <a:cubicBezTo>
                    <a:pt x="0" y="368"/>
                    <a:pt x="133" y="935"/>
                    <a:pt x="567" y="935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2470393" y="2144837"/>
              <a:ext cx="40943" cy="39134"/>
            </a:xfrm>
            <a:custGeom>
              <a:rect b="b" l="l" r="r" t="t"/>
              <a:pathLst>
                <a:path extrusionOk="0" h="1255" w="1313">
                  <a:moveTo>
                    <a:pt x="596" y="1"/>
                  </a:moveTo>
                  <a:cubicBezTo>
                    <a:pt x="568" y="1"/>
                    <a:pt x="538" y="4"/>
                    <a:pt x="507" y="11"/>
                  </a:cubicBezTo>
                  <a:cubicBezTo>
                    <a:pt x="1" y="137"/>
                    <a:pt x="185" y="1255"/>
                    <a:pt x="690" y="1255"/>
                  </a:cubicBezTo>
                  <a:cubicBezTo>
                    <a:pt x="717" y="1255"/>
                    <a:pt x="745" y="1252"/>
                    <a:pt x="774" y="1245"/>
                  </a:cubicBezTo>
                  <a:cubicBezTo>
                    <a:pt x="1312" y="1118"/>
                    <a:pt x="1129" y="1"/>
                    <a:pt x="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2492439" y="2141002"/>
              <a:ext cx="22919" cy="18522"/>
            </a:xfrm>
            <a:custGeom>
              <a:rect b="b" l="l" r="r" t="t"/>
              <a:pathLst>
                <a:path extrusionOk="0" h="594" w="735">
                  <a:moveTo>
                    <a:pt x="701" y="0"/>
                  </a:moveTo>
                  <a:cubicBezTo>
                    <a:pt x="634" y="134"/>
                    <a:pt x="534" y="300"/>
                    <a:pt x="401" y="300"/>
                  </a:cubicBezTo>
                  <a:cubicBezTo>
                    <a:pt x="387" y="305"/>
                    <a:pt x="373" y="307"/>
                    <a:pt x="358" y="307"/>
                  </a:cubicBezTo>
                  <a:cubicBezTo>
                    <a:pt x="265" y="307"/>
                    <a:pt x="153" y="225"/>
                    <a:pt x="67" y="167"/>
                  </a:cubicBezTo>
                  <a:cubicBezTo>
                    <a:pt x="34" y="167"/>
                    <a:pt x="0" y="234"/>
                    <a:pt x="0" y="267"/>
                  </a:cubicBezTo>
                  <a:cubicBezTo>
                    <a:pt x="82" y="431"/>
                    <a:pt x="231" y="594"/>
                    <a:pt x="391" y="594"/>
                  </a:cubicBezTo>
                  <a:cubicBezTo>
                    <a:pt x="427" y="594"/>
                    <a:pt x="464" y="586"/>
                    <a:pt x="501" y="567"/>
                  </a:cubicBezTo>
                  <a:cubicBezTo>
                    <a:pt x="701" y="501"/>
                    <a:pt x="734" y="2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2421717" y="2267448"/>
              <a:ext cx="24977" cy="9854"/>
            </a:xfrm>
            <a:custGeom>
              <a:rect b="b" l="l" r="r" t="t"/>
              <a:pathLst>
                <a:path extrusionOk="0" h="316" w="801">
                  <a:moveTo>
                    <a:pt x="25" y="0"/>
                  </a:moveTo>
                  <a:cubicBezTo>
                    <a:pt x="15" y="0"/>
                    <a:pt x="0" y="15"/>
                    <a:pt x="0" y="15"/>
                  </a:cubicBezTo>
                  <a:cubicBezTo>
                    <a:pt x="33" y="182"/>
                    <a:pt x="167" y="282"/>
                    <a:pt x="334" y="315"/>
                  </a:cubicBezTo>
                  <a:cubicBezTo>
                    <a:pt x="534" y="315"/>
                    <a:pt x="701" y="215"/>
                    <a:pt x="801" y="48"/>
                  </a:cubicBezTo>
                  <a:lnTo>
                    <a:pt x="801" y="48"/>
                  </a:lnTo>
                  <a:cubicBezTo>
                    <a:pt x="667" y="148"/>
                    <a:pt x="534" y="182"/>
                    <a:pt x="367" y="215"/>
                  </a:cubicBezTo>
                  <a:cubicBezTo>
                    <a:pt x="234" y="215"/>
                    <a:pt x="134" y="82"/>
                    <a:pt x="33" y="15"/>
                  </a:cubicBezTo>
                  <a:cubicBezTo>
                    <a:pt x="33" y="4"/>
                    <a:pt x="30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2425864" y="2099997"/>
              <a:ext cx="61398" cy="146464"/>
            </a:xfrm>
            <a:custGeom>
              <a:rect b="b" l="l" r="r" t="t"/>
              <a:pathLst>
                <a:path extrusionOk="0" h="4697" w="1969">
                  <a:moveTo>
                    <a:pt x="539" y="1"/>
                  </a:moveTo>
                  <a:cubicBezTo>
                    <a:pt x="518" y="1"/>
                    <a:pt x="501" y="24"/>
                    <a:pt x="501" y="48"/>
                  </a:cubicBezTo>
                  <a:cubicBezTo>
                    <a:pt x="801" y="1215"/>
                    <a:pt x="1301" y="2349"/>
                    <a:pt x="1635" y="3517"/>
                  </a:cubicBezTo>
                  <a:cubicBezTo>
                    <a:pt x="1435" y="3484"/>
                    <a:pt x="1235" y="3484"/>
                    <a:pt x="1001" y="3484"/>
                  </a:cubicBezTo>
                  <a:cubicBezTo>
                    <a:pt x="968" y="3484"/>
                    <a:pt x="1301" y="4351"/>
                    <a:pt x="1301" y="4451"/>
                  </a:cubicBezTo>
                  <a:cubicBezTo>
                    <a:pt x="1162" y="4483"/>
                    <a:pt x="1023" y="4498"/>
                    <a:pt x="886" y="4498"/>
                  </a:cubicBezTo>
                  <a:cubicBezTo>
                    <a:pt x="593" y="4498"/>
                    <a:pt x="306" y="4431"/>
                    <a:pt x="34" y="4317"/>
                  </a:cubicBezTo>
                  <a:cubicBezTo>
                    <a:pt x="34" y="4308"/>
                    <a:pt x="31" y="4304"/>
                    <a:pt x="27" y="4304"/>
                  </a:cubicBezTo>
                  <a:cubicBezTo>
                    <a:pt x="17" y="4304"/>
                    <a:pt x="1" y="4327"/>
                    <a:pt x="1" y="4351"/>
                  </a:cubicBezTo>
                  <a:cubicBezTo>
                    <a:pt x="250" y="4578"/>
                    <a:pt x="562" y="4697"/>
                    <a:pt x="883" y="4697"/>
                  </a:cubicBezTo>
                  <a:cubicBezTo>
                    <a:pt x="1034" y="4697"/>
                    <a:pt x="1186" y="4671"/>
                    <a:pt x="1335" y="4618"/>
                  </a:cubicBezTo>
                  <a:cubicBezTo>
                    <a:pt x="1435" y="4618"/>
                    <a:pt x="1502" y="4584"/>
                    <a:pt x="1502" y="4551"/>
                  </a:cubicBezTo>
                  <a:cubicBezTo>
                    <a:pt x="1435" y="4284"/>
                    <a:pt x="1368" y="3984"/>
                    <a:pt x="1268" y="3717"/>
                  </a:cubicBezTo>
                  <a:lnTo>
                    <a:pt x="1268" y="3717"/>
                  </a:lnTo>
                  <a:cubicBezTo>
                    <a:pt x="1351" y="3738"/>
                    <a:pt x="1603" y="3784"/>
                    <a:pt x="1780" y="3784"/>
                  </a:cubicBezTo>
                  <a:cubicBezTo>
                    <a:pt x="1888" y="3784"/>
                    <a:pt x="1969" y="3767"/>
                    <a:pt x="1969" y="3717"/>
                  </a:cubicBezTo>
                  <a:cubicBezTo>
                    <a:pt x="1635" y="2449"/>
                    <a:pt x="1168" y="1215"/>
                    <a:pt x="568" y="14"/>
                  </a:cubicBezTo>
                  <a:cubicBezTo>
                    <a:pt x="558" y="5"/>
                    <a:pt x="548" y="1"/>
                    <a:pt x="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424835" y="2233583"/>
              <a:ext cx="41629" cy="30185"/>
            </a:xfrm>
            <a:custGeom>
              <a:rect b="b" l="l" r="r" t="t"/>
              <a:pathLst>
                <a:path extrusionOk="0" h="968" w="1335">
                  <a:moveTo>
                    <a:pt x="67" y="0"/>
                  </a:moveTo>
                  <a:cubicBezTo>
                    <a:pt x="34" y="134"/>
                    <a:pt x="0" y="267"/>
                    <a:pt x="0" y="400"/>
                  </a:cubicBezTo>
                  <a:cubicBezTo>
                    <a:pt x="0" y="667"/>
                    <a:pt x="67" y="934"/>
                    <a:pt x="367" y="967"/>
                  </a:cubicBezTo>
                  <a:cubicBezTo>
                    <a:pt x="534" y="967"/>
                    <a:pt x="667" y="934"/>
                    <a:pt x="801" y="867"/>
                  </a:cubicBezTo>
                  <a:cubicBezTo>
                    <a:pt x="1034" y="701"/>
                    <a:pt x="1201" y="500"/>
                    <a:pt x="1334" y="234"/>
                  </a:cubicBezTo>
                  <a:lnTo>
                    <a:pt x="1334" y="234"/>
                  </a:lnTo>
                  <a:cubicBezTo>
                    <a:pt x="1244" y="248"/>
                    <a:pt x="1152" y="254"/>
                    <a:pt x="1060" y="254"/>
                  </a:cubicBezTo>
                  <a:cubicBezTo>
                    <a:pt x="710" y="254"/>
                    <a:pt x="357" y="158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424835" y="2245932"/>
              <a:ext cx="24977" cy="17836"/>
            </a:xfrm>
            <a:custGeom>
              <a:rect b="b" l="l" r="r" t="t"/>
              <a:pathLst>
                <a:path extrusionOk="0" h="572" w="801">
                  <a:moveTo>
                    <a:pt x="84" y="0"/>
                  </a:moveTo>
                  <a:cubicBezTo>
                    <a:pt x="56" y="0"/>
                    <a:pt x="28" y="2"/>
                    <a:pt x="0" y="4"/>
                  </a:cubicBezTo>
                  <a:cubicBezTo>
                    <a:pt x="0" y="271"/>
                    <a:pt x="67" y="538"/>
                    <a:pt x="367" y="571"/>
                  </a:cubicBezTo>
                  <a:cubicBezTo>
                    <a:pt x="534" y="571"/>
                    <a:pt x="667" y="538"/>
                    <a:pt x="801" y="471"/>
                  </a:cubicBezTo>
                  <a:cubicBezTo>
                    <a:pt x="679" y="166"/>
                    <a:pt x="388" y="0"/>
                    <a:pt x="84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166861" y="1941433"/>
              <a:ext cx="347435" cy="289031"/>
            </a:xfrm>
            <a:custGeom>
              <a:rect b="b" l="l" r="r" t="t"/>
              <a:pathLst>
                <a:path extrusionOk="0" h="9269" w="11142">
                  <a:moveTo>
                    <a:pt x="6436" y="1"/>
                  </a:moveTo>
                  <a:cubicBezTo>
                    <a:pt x="5877" y="1"/>
                    <a:pt x="5257" y="100"/>
                    <a:pt x="4571" y="329"/>
                  </a:cubicBezTo>
                  <a:cubicBezTo>
                    <a:pt x="4571" y="329"/>
                    <a:pt x="1302" y="1230"/>
                    <a:pt x="668" y="4132"/>
                  </a:cubicBezTo>
                  <a:cubicBezTo>
                    <a:pt x="1" y="7034"/>
                    <a:pt x="2302" y="9269"/>
                    <a:pt x="2302" y="9269"/>
                  </a:cubicBezTo>
                  <a:cubicBezTo>
                    <a:pt x="3236" y="9169"/>
                    <a:pt x="3036" y="7201"/>
                    <a:pt x="3036" y="7201"/>
                  </a:cubicBezTo>
                  <a:cubicBezTo>
                    <a:pt x="3036" y="7201"/>
                    <a:pt x="4904" y="6801"/>
                    <a:pt x="4971" y="3999"/>
                  </a:cubicBezTo>
                  <a:lnTo>
                    <a:pt x="4971" y="3999"/>
                  </a:lnTo>
                  <a:cubicBezTo>
                    <a:pt x="5071" y="4799"/>
                    <a:pt x="4937" y="5633"/>
                    <a:pt x="4604" y="6400"/>
                  </a:cubicBezTo>
                  <a:cubicBezTo>
                    <a:pt x="4604" y="6400"/>
                    <a:pt x="7806" y="5333"/>
                    <a:pt x="8640" y="2297"/>
                  </a:cubicBezTo>
                  <a:lnTo>
                    <a:pt x="8640" y="2297"/>
                  </a:lnTo>
                  <a:cubicBezTo>
                    <a:pt x="8640" y="2298"/>
                    <a:pt x="8373" y="3832"/>
                    <a:pt x="7973" y="4432"/>
                  </a:cubicBezTo>
                  <a:cubicBezTo>
                    <a:pt x="8740" y="3999"/>
                    <a:pt x="9341" y="3331"/>
                    <a:pt x="9708" y="2497"/>
                  </a:cubicBezTo>
                  <a:cubicBezTo>
                    <a:pt x="9708" y="2497"/>
                    <a:pt x="10608" y="3965"/>
                    <a:pt x="11142" y="4299"/>
                  </a:cubicBezTo>
                  <a:cubicBezTo>
                    <a:pt x="11142" y="4299"/>
                    <a:pt x="10111" y="1"/>
                    <a:pt x="64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167890" y="2410233"/>
              <a:ext cx="274655" cy="115063"/>
            </a:xfrm>
            <a:custGeom>
              <a:rect b="b" l="l" r="r" t="t"/>
              <a:pathLst>
                <a:path extrusionOk="0" h="3690" w="8808">
                  <a:moveTo>
                    <a:pt x="4322" y="1"/>
                  </a:moveTo>
                  <a:cubicBezTo>
                    <a:pt x="3977" y="1"/>
                    <a:pt x="3624" y="22"/>
                    <a:pt x="3270" y="73"/>
                  </a:cubicBezTo>
                  <a:cubicBezTo>
                    <a:pt x="2036" y="339"/>
                    <a:pt x="902" y="973"/>
                    <a:pt x="1" y="1874"/>
                  </a:cubicBezTo>
                  <a:cubicBezTo>
                    <a:pt x="1" y="1874"/>
                    <a:pt x="2938" y="3690"/>
                    <a:pt x="5731" y="3690"/>
                  </a:cubicBezTo>
                  <a:cubicBezTo>
                    <a:pt x="6060" y="3690"/>
                    <a:pt x="6386" y="3665"/>
                    <a:pt x="6706" y="3608"/>
                  </a:cubicBezTo>
                  <a:cubicBezTo>
                    <a:pt x="8073" y="3375"/>
                    <a:pt x="8807" y="1073"/>
                    <a:pt x="8807" y="1073"/>
                  </a:cubicBezTo>
                  <a:cubicBezTo>
                    <a:pt x="8807" y="1073"/>
                    <a:pt x="6739" y="1"/>
                    <a:pt x="4322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157506" y="2463462"/>
              <a:ext cx="302720" cy="96385"/>
            </a:xfrm>
            <a:custGeom>
              <a:rect b="b" l="l" r="r" t="t"/>
              <a:pathLst>
                <a:path extrusionOk="0" h="3091" w="9708">
                  <a:moveTo>
                    <a:pt x="9707" y="0"/>
                  </a:moveTo>
                  <a:lnTo>
                    <a:pt x="9707" y="0"/>
                  </a:lnTo>
                  <a:cubicBezTo>
                    <a:pt x="9507" y="434"/>
                    <a:pt x="9274" y="834"/>
                    <a:pt x="9007" y="1234"/>
                  </a:cubicBezTo>
                  <a:cubicBezTo>
                    <a:pt x="8773" y="1635"/>
                    <a:pt x="8440" y="2001"/>
                    <a:pt x="8073" y="2268"/>
                  </a:cubicBezTo>
                  <a:cubicBezTo>
                    <a:pt x="7906" y="2402"/>
                    <a:pt x="7706" y="2535"/>
                    <a:pt x="7472" y="2602"/>
                  </a:cubicBezTo>
                  <a:cubicBezTo>
                    <a:pt x="7239" y="2635"/>
                    <a:pt x="7005" y="2702"/>
                    <a:pt x="6772" y="2735"/>
                  </a:cubicBezTo>
                  <a:cubicBezTo>
                    <a:pt x="6538" y="2752"/>
                    <a:pt x="6305" y="2760"/>
                    <a:pt x="6071" y="2760"/>
                  </a:cubicBezTo>
                  <a:cubicBezTo>
                    <a:pt x="5838" y="2760"/>
                    <a:pt x="5604" y="2752"/>
                    <a:pt x="5371" y="2735"/>
                  </a:cubicBezTo>
                  <a:cubicBezTo>
                    <a:pt x="4437" y="2635"/>
                    <a:pt x="3503" y="2402"/>
                    <a:pt x="2602" y="2035"/>
                  </a:cubicBezTo>
                  <a:cubicBezTo>
                    <a:pt x="1702" y="1701"/>
                    <a:pt x="834" y="1268"/>
                    <a:pt x="0" y="801"/>
                  </a:cubicBezTo>
                  <a:lnTo>
                    <a:pt x="0" y="801"/>
                  </a:lnTo>
                  <a:cubicBezTo>
                    <a:pt x="768" y="1401"/>
                    <a:pt x="1635" y="1901"/>
                    <a:pt x="2536" y="2302"/>
                  </a:cubicBezTo>
                  <a:cubicBezTo>
                    <a:pt x="3403" y="2702"/>
                    <a:pt x="4370" y="2969"/>
                    <a:pt x="5338" y="3069"/>
                  </a:cubicBezTo>
                  <a:cubicBezTo>
                    <a:pt x="5545" y="3083"/>
                    <a:pt x="5752" y="3091"/>
                    <a:pt x="5959" y="3091"/>
                  </a:cubicBezTo>
                  <a:cubicBezTo>
                    <a:pt x="6252" y="3091"/>
                    <a:pt x="6545" y="3075"/>
                    <a:pt x="6839" y="3036"/>
                  </a:cubicBezTo>
                  <a:cubicBezTo>
                    <a:pt x="7072" y="3002"/>
                    <a:pt x="7306" y="2935"/>
                    <a:pt x="7539" y="2869"/>
                  </a:cubicBezTo>
                  <a:cubicBezTo>
                    <a:pt x="7806" y="2802"/>
                    <a:pt x="8039" y="2669"/>
                    <a:pt x="8240" y="2502"/>
                  </a:cubicBezTo>
                  <a:cubicBezTo>
                    <a:pt x="8940" y="1801"/>
                    <a:pt x="9474" y="934"/>
                    <a:pt x="9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456425" y="1745730"/>
              <a:ext cx="551307" cy="400539"/>
            </a:xfrm>
            <a:custGeom>
              <a:rect b="b" l="l" r="r" t="t"/>
              <a:pathLst>
                <a:path extrusionOk="0" h="12845" w="17680">
                  <a:moveTo>
                    <a:pt x="8674" y="1"/>
                  </a:moveTo>
                  <a:cubicBezTo>
                    <a:pt x="3903" y="1"/>
                    <a:pt x="1" y="2869"/>
                    <a:pt x="1" y="6405"/>
                  </a:cubicBezTo>
                  <a:cubicBezTo>
                    <a:pt x="1" y="9974"/>
                    <a:pt x="3903" y="12843"/>
                    <a:pt x="8674" y="12843"/>
                  </a:cubicBezTo>
                  <a:cubicBezTo>
                    <a:pt x="8727" y="12844"/>
                    <a:pt x="8780" y="12844"/>
                    <a:pt x="8834" y="12844"/>
                  </a:cubicBezTo>
                  <a:cubicBezTo>
                    <a:pt x="10913" y="12844"/>
                    <a:pt x="12954" y="12213"/>
                    <a:pt x="14678" y="11042"/>
                  </a:cubicBezTo>
                  <a:lnTo>
                    <a:pt x="17680" y="11809"/>
                  </a:lnTo>
                  <a:lnTo>
                    <a:pt x="16512" y="9207"/>
                  </a:lnTo>
                  <a:cubicBezTo>
                    <a:pt x="17046" y="8373"/>
                    <a:pt x="17380" y="7406"/>
                    <a:pt x="17380" y="6405"/>
                  </a:cubicBezTo>
                  <a:cubicBezTo>
                    <a:pt x="17380" y="2869"/>
                    <a:pt x="13477" y="1"/>
                    <a:pt x="86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564598" y="1917360"/>
              <a:ext cx="65577" cy="56160"/>
            </a:xfrm>
            <a:custGeom>
              <a:rect b="b" l="l" r="r" t="t"/>
              <a:pathLst>
                <a:path extrusionOk="0" h="1801" w="2103">
                  <a:moveTo>
                    <a:pt x="1202" y="0"/>
                  </a:moveTo>
                  <a:cubicBezTo>
                    <a:pt x="401" y="0"/>
                    <a:pt x="1" y="968"/>
                    <a:pt x="568" y="1535"/>
                  </a:cubicBezTo>
                  <a:cubicBezTo>
                    <a:pt x="752" y="1719"/>
                    <a:pt x="977" y="1801"/>
                    <a:pt x="1198" y="1801"/>
                  </a:cubicBezTo>
                  <a:cubicBezTo>
                    <a:pt x="1660" y="1801"/>
                    <a:pt x="2102" y="1442"/>
                    <a:pt x="2102" y="901"/>
                  </a:cubicBezTo>
                  <a:cubicBezTo>
                    <a:pt x="2102" y="401"/>
                    <a:pt x="1702" y="0"/>
                    <a:pt x="1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689422" y="1917360"/>
              <a:ext cx="65577" cy="56160"/>
            </a:xfrm>
            <a:custGeom>
              <a:rect b="b" l="l" r="r" t="t"/>
              <a:pathLst>
                <a:path extrusionOk="0" h="1801" w="2103">
                  <a:moveTo>
                    <a:pt x="1202" y="0"/>
                  </a:moveTo>
                  <a:cubicBezTo>
                    <a:pt x="401" y="0"/>
                    <a:pt x="1" y="968"/>
                    <a:pt x="568" y="1535"/>
                  </a:cubicBezTo>
                  <a:cubicBezTo>
                    <a:pt x="751" y="1719"/>
                    <a:pt x="977" y="1801"/>
                    <a:pt x="1198" y="1801"/>
                  </a:cubicBezTo>
                  <a:cubicBezTo>
                    <a:pt x="1660" y="1801"/>
                    <a:pt x="2102" y="1442"/>
                    <a:pt x="2102" y="901"/>
                  </a:cubicBezTo>
                  <a:cubicBezTo>
                    <a:pt x="2102" y="401"/>
                    <a:pt x="1702" y="0"/>
                    <a:pt x="1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815276" y="1917360"/>
              <a:ext cx="65577" cy="56160"/>
            </a:xfrm>
            <a:custGeom>
              <a:rect b="b" l="l" r="r" t="t"/>
              <a:pathLst>
                <a:path extrusionOk="0" h="1801" w="2103">
                  <a:moveTo>
                    <a:pt x="1235" y="0"/>
                  </a:moveTo>
                  <a:cubicBezTo>
                    <a:pt x="401" y="0"/>
                    <a:pt x="1" y="968"/>
                    <a:pt x="568" y="1535"/>
                  </a:cubicBezTo>
                  <a:cubicBezTo>
                    <a:pt x="752" y="1719"/>
                    <a:pt x="977" y="1801"/>
                    <a:pt x="1198" y="1801"/>
                  </a:cubicBezTo>
                  <a:cubicBezTo>
                    <a:pt x="1660" y="1801"/>
                    <a:pt x="2102" y="1442"/>
                    <a:pt x="2102" y="901"/>
                  </a:cubicBezTo>
                  <a:cubicBezTo>
                    <a:pt x="2102" y="434"/>
                    <a:pt x="1702" y="34"/>
                    <a:pt x="1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5578448" y="1747427"/>
            <a:ext cx="1868088" cy="1212912"/>
            <a:chOff x="6073875" y="1898488"/>
            <a:chExt cx="1388500" cy="901525"/>
          </a:xfrm>
        </p:grpSpPr>
        <p:sp>
          <p:nvSpPr>
            <p:cNvPr id="548" name="Google Shape;548;p32"/>
            <p:cNvSpPr/>
            <p:nvPr/>
          </p:nvSpPr>
          <p:spPr>
            <a:xfrm>
              <a:off x="6705975" y="2278763"/>
              <a:ext cx="86750" cy="110075"/>
            </a:xfrm>
            <a:custGeom>
              <a:rect b="b" l="l" r="r" t="t"/>
              <a:pathLst>
                <a:path extrusionOk="0" h="4403" w="3470">
                  <a:moveTo>
                    <a:pt x="3470" y="1"/>
                  </a:moveTo>
                  <a:cubicBezTo>
                    <a:pt x="3236" y="1"/>
                    <a:pt x="3036" y="368"/>
                    <a:pt x="2803" y="501"/>
                  </a:cubicBezTo>
                  <a:cubicBezTo>
                    <a:pt x="2776" y="528"/>
                    <a:pt x="2743" y="538"/>
                    <a:pt x="2706" y="538"/>
                  </a:cubicBezTo>
                  <a:cubicBezTo>
                    <a:pt x="2602" y="538"/>
                    <a:pt x="2467" y="459"/>
                    <a:pt x="2369" y="434"/>
                  </a:cubicBezTo>
                  <a:cubicBezTo>
                    <a:pt x="2236" y="434"/>
                    <a:pt x="2252" y="520"/>
                    <a:pt x="2144" y="520"/>
                  </a:cubicBezTo>
                  <a:cubicBezTo>
                    <a:pt x="2117" y="520"/>
                    <a:pt x="2082" y="515"/>
                    <a:pt x="2036" y="501"/>
                  </a:cubicBezTo>
                  <a:cubicBezTo>
                    <a:pt x="1855" y="424"/>
                    <a:pt x="1536" y="247"/>
                    <a:pt x="1293" y="247"/>
                  </a:cubicBezTo>
                  <a:cubicBezTo>
                    <a:pt x="1220" y="247"/>
                    <a:pt x="1155" y="263"/>
                    <a:pt x="1102" y="301"/>
                  </a:cubicBezTo>
                  <a:cubicBezTo>
                    <a:pt x="868" y="468"/>
                    <a:pt x="668" y="735"/>
                    <a:pt x="568" y="1035"/>
                  </a:cubicBezTo>
                  <a:cubicBezTo>
                    <a:pt x="768" y="1335"/>
                    <a:pt x="434" y="1469"/>
                    <a:pt x="368" y="1769"/>
                  </a:cubicBezTo>
                  <a:cubicBezTo>
                    <a:pt x="268" y="1969"/>
                    <a:pt x="334" y="2136"/>
                    <a:pt x="268" y="2403"/>
                  </a:cubicBezTo>
                  <a:cubicBezTo>
                    <a:pt x="101" y="2736"/>
                    <a:pt x="1" y="2769"/>
                    <a:pt x="201" y="3070"/>
                  </a:cubicBezTo>
                  <a:cubicBezTo>
                    <a:pt x="334" y="3236"/>
                    <a:pt x="601" y="3003"/>
                    <a:pt x="568" y="3403"/>
                  </a:cubicBezTo>
                  <a:cubicBezTo>
                    <a:pt x="468" y="3670"/>
                    <a:pt x="434" y="3970"/>
                    <a:pt x="434" y="4271"/>
                  </a:cubicBezTo>
                  <a:cubicBezTo>
                    <a:pt x="473" y="4348"/>
                    <a:pt x="624" y="4403"/>
                    <a:pt x="757" y="4403"/>
                  </a:cubicBezTo>
                  <a:cubicBezTo>
                    <a:pt x="853" y="4403"/>
                    <a:pt x="940" y="4374"/>
                    <a:pt x="968" y="4304"/>
                  </a:cubicBezTo>
                  <a:cubicBezTo>
                    <a:pt x="1035" y="4271"/>
                    <a:pt x="901" y="4070"/>
                    <a:pt x="901" y="3970"/>
                  </a:cubicBezTo>
                  <a:cubicBezTo>
                    <a:pt x="901" y="3870"/>
                    <a:pt x="1035" y="3804"/>
                    <a:pt x="1035" y="3670"/>
                  </a:cubicBezTo>
                  <a:cubicBezTo>
                    <a:pt x="1035" y="3503"/>
                    <a:pt x="1001" y="3236"/>
                    <a:pt x="1035" y="3003"/>
                  </a:cubicBezTo>
                  <a:cubicBezTo>
                    <a:pt x="1035" y="2803"/>
                    <a:pt x="768" y="2636"/>
                    <a:pt x="1168" y="2603"/>
                  </a:cubicBezTo>
                  <a:cubicBezTo>
                    <a:pt x="1178" y="2601"/>
                    <a:pt x="1187" y="2601"/>
                    <a:pt x="1196" y="2601"/>
                  </a:cubicBezTo>
                  <a:cubicBezTo>
                    <a:pt x="1421" y="2601"/>
                    <a:pt x="1236" y="3007"/>
                    <a:pt x="1268" y="3103"/>
                  </a:cubicBezTo>
                  <a:cubicBezTo>
                    <a:pt x="1335" y="3370"/>
                    <a:pt x="1635" y="3303"/>
                    <a:pt x="1569" y="3570"/>
                  </a:cubicBezTo>
                  <a:cubicBezTo>
                    <a:pt x="1515" y="3812"/>
                    <a:pt x="1613" y="3881"/>
                    <a:pt x="1758" y="3881"/>
                  </a:cubicBezTo>
                  <a:cubicBezTo>
                    <a:pt x="1792" y="3881"/>
                    <a:pt x="1830" y="3877"/>
                    <a:pt x="1869" y="3870"/>
                  </a:cubicBezTo>
                  <a:cubicBezTo>
                    <a:pt x="1808" y="3870"/>
                    <a:pt x="2195" y="3562"/>
                    <a:pt x="2260" y="3562"/>
                  </a:cubicBezTo>
                  <a:cubicBezTo>
                    <a:pt x="2266" y="3562"/>
                    <a:pt x="2269" y="3564"/>
                    <a:pt x="2269" y="3570"/>
                  </a:cubicBezTo>
                  <a:cubicBezTo>
                    <a:pt x="2369" y="3236"/>
                    <a:pt x="2036" y="3403"/>
                    <a:pt x="1935" y="3136"/>
                  </a:cubicBezTo>
                  <a:cubicBezTo>
                    <a:pt x="1902" y="3070"/>
                    <a:pt x="2102" y="3003"/>
                    <a:pt x="2036" y="2870"/>
                  </a:cubicBezTo>
                  <a:cubicBezTo>
                    <a:pt x="1969" y="2736"/>
                    <a:pt x="1902" y="2636"/>
                    <a:pt x="1835" y="2503"/>
                  </a:cubicBezTo>
                  <a:cubicBezTo>
                    <a:pt x="1735" y="2302"/>
                    <a:pt x="1635" y="2302"/>
                    <a:pt x="1502" y="2169"/>
                  </a:cubicBezTo>
                  <a:lnTo>
                    <a:pt x="1502" y="2169"/>
                  </a:lnTo>
                  <a:cubicBezTo>
                    <a:pt x="1539" y="2182"/>
                    <a:pt x="1575" y="2189"/>
                    <a:pt x="1609" y="2189"/>
                  </a:cubicBezTo>
                  <a:cubicBezTo>
                    <a:pt x="1940" y="2189"/>
                    <a:pt x="2115" y="1610"/>
                    <a:pt x="2406" y="1610"/>
                  </a:cubicBezTo>
                  <a:cubicBezTo>
                    <a:pt x="2456" y="1610"/>
                    <a:pt x="2510" y="1628"/>
                    <a:pt x="2569" y="1669"/>
                  </a:cubicBezTo>
                  <a:cubicBezTo>
                    <a:pt x="2616" y="1466"/>
                    <a:pt x="2568" y="1409"/>
                    <a:pt x="2484" y="1409"/>
                  </a:cubicBezTo>
                  <a:cubicBezTo>
                    <a:pt x="2387" y="1409"/>
                    <a:pt x="2242" y="1484"/>
                    <a:pt x="2136" y="1502"/>
                  </a:cubicBezTo>
                  <a:cubicBezTo>
                    <a:pt x="1935" y="1502"/>
                    <a:pt x="1969" y="1602"/>
                    <a:pt x="1769" y="1635"/>
                  </a:cubicBezTo>
                  <a:cubicBezTo>
                    <a:pt x="1757" y="1638"/>
                    <a:pt x="1747" y="1639"/>
                    <a:pt x="1738" y="1639"/>
                  </a:cubicBezTo>
                  <a:cubicBezTo>
                    <a:pt x="1660" y="1639"/>
                    <a:pt x="1661" y="1564"/>
                    <a:pt x="1624" y="1564"/>
                  </a:cubicBezTo>
                  <a:cubicBezTo>
                    <a:pt x="1604" y="1564"/>
                    <a:pt x="1570" y="1589"/>
                    <a:pt x="1502" y="1669"/>
                  </a:cubicBezTo>
                  <a:cubicBezTo>
                    <a:pt x="1410" y="1761"/>
                    <a:pt x="1318" y="1800"/>
                    <a:pt x="1232" y="1800"/>
                  </a:cubicBezTo>
                  <a:cubicBezTo>
                    <a:pt x="883" y="1800"/>
                    <a:pt x="640" y="1156"/>
                    <a:pt x="935" y="835"/>
                  </a:cubicBezTo>
                  <a:cubicBezTo>
                    <a:pt x="990" y="757"/>
                    <a:pt x="1050" y="731"/>
                    <a:pt x="1113" y="731"/>
                  </a:cubicBezTo>
                  <a:cubicBezTo>
                    <a:pt x="1239" y="731"/>
                    <a:pt x="1380" y="835"/>
                    <a:pt x="1535" y="835"/>
                  </a:cubicBezTo>
                  <a:cubicBezTo>
                    <a:pt x="1701" y="814"/>
                    <a:pt x="1894" y="767"/>
                    <a:pt x="2071" y="767"/>
                  </a:cubicBezTo>
                  <a:cubicBezTo>
                    <a:pt x="2179" y="767"/>
                    <a:pt x="2281" y="784"/>
                    <a:pt x="2369" y="835"/>
                  </a:cubicBezTo>
                  <a:cubicBezTo>
                    <a:pt x="2481" y="897"/>
                    <a:pt x="2584" y="925"/>
                    <a:pt x="2679" y="925"/>
                  </a:cubicBezTo>
                  <a:cubicBezTo>
                    <a:pt x="3089" y="925"/>
                    <a:pt x="3334" y="408"/>
                    <a:pt x="347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745175" y="2162013"/>
              <a:ext cx="69250" cy="60100"/>
            </a:xfrm>
            <a:custGeom>
              <a:rect b="b" l="l" r="r" t="t"/>
              <a:pathLst>
                <a:path extrusionOk="0" h="2404" w="2770">
                  <a:moveTo>
                    <a:pt x="2002" y="1"/>
                  </a:moveTo>
                  <a:cubicBezTo>
                    <a:pt x="2035" y="134"/>
                    <a:pt x="2069" y="301"/>
                    <a:pt x="2102" y="468"/>
                  </a:cubicBezTo>
                  <a:cubicBezTo>
                    <a:pt x="2002" y="451"/>
                    <a:pt x="1960" y="434"/>
                    <a:pt x="1935" y="434"/>
                  </a:cubicBezTo>
                  <a:cubicBezTo>
                    <a:pt x="1910" y="434"/>
                    <a:pt x="1902" y="451"/>
                    <a:pt x="1869" y="501"/>
                  </a:cubicBezTo>
                  <a:cubicBezTo>
                    <a:pt x="1830" y="478"/>
                    <a:pt x="1798" y="467"/>
                    <a:pt x="1772" y="467"/>
                  </a:cubicBezTo>
                  <a:cubicBezTo>
                    <a:pt x="1688" y="467"/>
                    <a:pt x="1668" y="581"/>
                    <a:pt x="1668" y="735"/>
                  </a:cubicBezTo>
                  <a:cubicBezTo>
                    <a:pt x="1626" y="705"/>
                    <a:pt x="1588" y="692"/>
                    <a:pt x="1554" y="692"/>
                  </a:cubicBezTo>
                  <a:cubicBezTo>
                    <a:pt x="1395" y="692"/>
                    <a:pt x="1299" y="953"/>
                    <a:pt x="1135" y="1035"/>
                  </a:cubicBezTo>
                  <a:cubicBezTo>
                    <a:pt x="1235" y="901"/>
                    <a:pt x="1235" y="635"/>
                    <a:pt x="1001" y="601"/>
                  </a:cubicBezTo>
                  <a:cubicBezTo>
                    <a:pt x="734" y="601"/>
                    <a:pt x="834" y="935"/>
                    <a:pt x="701" y="1002"/>
                  </a:cubicBezTo>
                  <a:cubicBezTo>
                    <a:pt x="468" y="1068"/>
                    <a:pt x="1" y="1335"/>
                    <a:pt x="267" y="1702"/>
                  </a:cubicBezTo>
                  <a:cubicBezTo>
                    <a:pt x="366" y="1628"/>
                    <a:pt x="501" y="1209"/>
                    <a:pt x="605" y="1209"/>
                  </a:cubicBezTo>
                  <a:cubicBezTo>
                    <a:pt x="642" y="1209"/>
                    <a:pt x="675" y="1262"/>
                    <a:pt x="701" y="1402"/>
                  </a:cubicBezTo>
                  <a:cubicBezTo>
                    <a:pt x="768" y="1268"/>
                    <a:pt x="768" y="1302"/>
                    <a:pt x="834" y="1235"/>
                  </a:cubicBezTo>
                  <a:cubicBezTo>
                    <a:pt x="868" y="1402"/>
                    <a:pt x="868" y="1335"/>
                    <a:pt x="1001" y="1435"/>
                  </a:cubicBezTo>
                  <a:cubicBezTo>
                    <a:pt x="968" y="1335"/>
                    <a:pt x="968" y="1268"/>
                    <a:pt x="1001" y="1168"/>
                  </a:cubicBezTo>
                  <a:cubicBezTo>
                    <a:pt x="1034" y="1164"/>
                    <a:pt x="1064" y="1163"/>
                    <a:pt x="1091" y="1163"/>
                  </a:cubicBezTo>
                  <a:cubicBezTo>
                    <a:pt x="1527" y="1163"/>
                    <a:pt x="1207" y="1653"/>
                    <a:pt x="1301" y="1936"/>
                  </a:cubicBezTo>
                  <a:cubicBezTo>
                    <a:pt x="1349" y="2078"/>
                    <a:pt x="1600" y="2289"/>
                    <a:pt x="1765" y="2289"/>
                  </a:cubicBezTo>
                  <a:cubicBezTo>
                    <a:pt x="1831" y="2289"/>
                    <a:pt x="1883" y="2255"/>
                    <a:pt x="1902" y="2169"/>
                  </a:cubicBezTo>
                  <a:lnTo>
                    <a:pt x="1969" y="2169"/>
                  </a:lnTo>
                  <a:cubicBezTo>
                    <a:pt x="1914" y="2334"/>
                    <a:pt x="1949" y="2403"/>
                    <a:pt x="2006" y="2403"/>
                  </a:cubicBezTo>
                  <a:cubicBezTo>
                    <a:pt x="2086" y="2403"/>
                    <a:pt x="2208" y="2265"/>
                    <a:pt x="2169" y="2069"/>
                  </a:cubicBezTo>
                  <a:cubicBezTo>
                    <a:pt x="2102" y="1802"/>
                    <a:pt x="1935" y="1635"/>
                    <a:pt x="2269" y="1435"/>
                  </a:cubicBezTo>
                  <a:cubicBezTo>
                    <a:pt x="2402" y="1635"/>
                    <a:pt x="2302" y="1835"/>
                    <a:pt x="2436" y="2036"/>
                  </a:cubicBezTo>
                  <a:lnTo>
                    <a:pt x="2436" y="1669"/>
                  </a:lnTo>
                  <a:cubicBezTo>
                    <a:pt x="2469" y="1702"/>
                    <a:pt x="2502" y="1735"/>
                    <a:pt x="2536" y="1735"/>
                  </a:cubicBezTo>
                  <a:cubicBezTo>
                    <a:pt x="2569" y="1569"/>
                    <a:pt x="2769" y="935"/>
                    <a:pt x="2536" y="935"/>
                  </a:cubicBezTo>
                  <a:cubicBezTo>
                    <a:pt x="2536" y="868"/>
                    <a:pt x="2536" y="835"/>
                    <a:pt x="2536" y="768"/>
                  </a:cubicBezTo>
                  <a:cubicBezTo>
                    <a:pt x="2436" y="768"/>
                    <a:pt x="2436" y="701"/>
                    <a:pt x="2369" y="701"/>
                  </a:cubicBezTo>
                  <a:cubicBezTo>
                    <a:pt x="2402" y="668"/>
                    <a:pt x="2469" y="635"/>
                    <a:pt x="2502" y="601"/>
                  </a:cubicBezTo>
                  <a:cubicBezTo>
                    <a:pt x="2502" y="486"/>
                    <a:pt x="2477" y="321"/>
                    <a:pt x="2385" y="321"/>
                  </a:cubicBezTo>
                  <a:cubicBezTo>
                    <a:pt x="2370" y="321"/>
                    <a:pt x="2354" y="325"/>
                    <a:pt x="2336" y="334"/>
                  </a:cubicBezTo>
                  <a:cubicBezTo>
                    <a:pt x="2302" y="168"/>
                    <a:pt x="2169" y="34"/>
                    <a:pt x="20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124400" y="2257038"/>
              <a:ext cx="813400" cy="486300"/>
            </a:xfrm>
            <a:custGeom>
              <a:rect b="b" l="l" r="r" t="t"/>
              <a:pathLst>
                <a:path extrusionOk="0" h="19452" w="32536">
                  <a:moveTo>
                    <a:pt x="7717" y="0"/>
                  </a:moveTo>
                  <a:cubicBezTo>
                    <a:pt x="5436" y="0"/>
                    <a:pt x="0" y="1951"/>
                    <a:pt x="1115" y="4706"/>
                  </a:cubicBezTo>
                  <a:cubicBezTo>
                    <a:pt x="2739" y="8850"/>
                    <a:pt x="10755" y="19451"/>
                    <a:pt x="13441" y="19451"/>
                  </a:cubicBezTo>
                  <a:cubicBezTo>
                    <a:pt x="13457" y="19451"/>
                    <a:pt x="13474" y="19451"/>
                    <a:pt x="13490" y="19450"/>
                  </a:cubicBezTo>
                  <a:cubicBezTo>
                    <a:pt x="21262" y="19016"/>
                    <a:pt x="29935" y="11711"/>
                    <a:pt x="31503" y="9476"/>
                  </a:cubicBezTo>
                  <a:cubicBezTo>
                    <a:pt x="32536" y="8013"/>
                    <a:pt x="32458" y="6624"/>
                    <a:pt x="30635" y="6624"/>
                  </a:cubicBezTo>
                  <a:cubicBezTo>
                    <a:pt x="30338" y="6624"/>
                    <a:pt x="29994" y="6661"/>
                    <a:pt x="29602" y="6741"/>
                  </a:cubicBezTo>
                  <a:cubicBezTo>
                    <a:pt x="24227" y="7888"/>
                    <a:pt x="19399" y="9711"/>
                    <a:pt x="16732" y="9711"/>
                  </a:cubicBezTo>
                  <a:cubicBezTo>
                    <a:pt x="16685" y="9711"/>
                    <a:pt x="16638" y="9711"/>
                    <a:pt x="16592" y="9709"/>
                  </a:cubicBezTo>
                  <a:cubicBezTo>
                    <a:pt x="14924" y="9676"/>
                    <a:pt x="10521" y="403"/>
                    <a:pt x="8186" y="36"/>
                  </a:cubicBezTo>
                  <a:cubicBezTo>
                    <a:pt x="8052" y="12"/>
                    <a:pt x="7894" y="0"/>
                    <a:pt x="771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605075" y="2416913"/>
              <a:ext cx="346625" cy="288025"/>
            </a:xfrm>
            <a:custGeom>
              <a:rect b="b" l="l" r="r" t="t"/>
              <a:pathLst>
                <a:path extrusionOk="0" h="11521" w="13865">
                  <a:moveTo>
                    <a:pt x="11591" y="0"/>
                  </a:moveTo>
                  <a:cubicBezTo>
                    <a:pt x="11480" y="0"/>
                    <a:pt x="11364" y="4"/>
                    <a:pt x="11242" y="12"/>
                  </a:cubicBezTo>
                  <a:cubicBezTo>
                    <a:pt x="10775" y="45"/>
                    <a:pt x="10308" y="112"/>
                    <a:pt x="9841" y="212"/>
                  </a:cubicBezTo>
                  <a:cubicBezTo>
                    <a:pt x="5938" y="1113"/>
                    <a:pt x="1" y="2981"/>
                    <a:pt x="1" y="2981"/>
                  </a:cubicBezTo>
                  <a:lnTo>
                    <a:pt x="3036" y="9552"/>
                  </a:lnTo>
                  <a:lnTo>
                    <a:pt x="3970" y="11520"/>
                  </a:lnTo>
                  <a:cubicBezTo>
                    <a:pt x="3970" y="11520"/>
                    <a:pt x="10375" y="6784"/>
                    <a:pt x="12309" y="3882"/>
                  </a:cubicBezTo>
                  <a:cubicBezTo>
                    <a:pt x="13864" y="1533"/>
                    <a:pt x="13759" y="0"/>
                    <a:pt x="11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6725150" y="2463913"/>
              <a:ext cx="7550" cy="41700"/>
            </a:xfrm>
            <a:custGeom>
              <a:rect b="b" l="l" r="r" t="t"/>
              <a:pathLst>
                <a:path extrusionOk="0" h="1668" w="302">
                  <a:moveTo>
                    <a:pt x="168" y="0"/>
                  </a:moveTo>
                  <a:cubicBezTo>
                    <a:pt x="1" y="567"/>
                    <a:pt x="1" y="1134"/>
                    <a:pt x="168" y="1668"/>
                  </a:cubicBezTo>
                  <a:cubicBezTo>
                    <a:pt x="301" y="1134"/>
                    <a:pt x="301" y="567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667625" y="2545638"/>
              <a:ext cx="41725" cy="5850"/>
            </a:xfrm>
            <a:custGeom>
              <a:rect b="b" l="l" r="r" t="t"/>
              <a:pathLst>
                <a:path extrusionOk="0" h="234" w="1669">
                  <a:moveTo>
                    <a:pt x="834" y="0"/>
                  </a:moveTo>
                  <a:cubicBezTo>
                    <a:pt x="534" y="0"/>
                    <a:pt x="267" y="33"/>
                    <a:pt x="0" y="134"/>
                  </a:cubicBezTo>
                  <a:cubicBezTo>
                    <a:pt x="267" y="200"/>
                    <a:pt x="542" y="234"/>
                    <a:pt x="822" y="234"/>
                  </a:cubicBezTo>
                  <a:cubicBezTo>
                    <a:pt x="1101" y="234"/>
                    <a:pt x="1385" y="200"/>
                    <a:pt x="1668" y="134"/>
                  </a:cubicBezTo>
                  <a:cubicBezTo>
                    <a:pt x="1368" y="33"/>
                    <a:pt x="1101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878600" y="2428888"/>
              <a:ext cx="41725" cy="5850"/>
            </a:xfrm>
            <a:custGeom>
              <a:rect b="b" l="l" r="r" t="t"/>
              <a:pathLst>
                <a:path extrusionOk="0" h="234" w="1669">
                  <a:moveTo>
                    <a:pt x="835" y="0"/>
                  </a:moveTo>
                  <a:cubicBezTo>
                    <a:pt x="568" y="0"/>
                    <a:pt x="268" y="33"/>
                    <a:pt x="1" y="134"/>
                  </a:cubicBezTo>
                  <a:cubicBezTo>
                    <a:pt x="268" y="200"/>
                    <a:pt x="551" y="234"/>
                    <a:pt x="835" y="234"/>
                  </a:cubicBezTo>
                  <a:cubicBezTo>
                    <a:pt x="1118" y="234"/>
                    <a:pt x="1402" y="200"/>
                    <a:pt x="1669" y="134"/>
                  </a:cubicBezTo>
                  <a:cubicBezTo>
                    <a:pt x="1402" y="33"/>
                    <a:pt x="1101" y="0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805225" y="2516438"/>
              <a:ext cx="29200" cy="30050"/>
            </a:xfrm>
            <a:custGeom>
              <a:rect b="b" l="l" r="r" t="t"/>
              <a:pathLst>
                <a:path extrusionOk="0" h="1202" w="1168">
                  <a:moveTo>
                    <a:pt x="0" y="1"/>
                  </a:moveTo>
                  <a:lnTo>
                    <a:pt x="0" y="1"/>
                  </a:lnTo>
                  <a:cubicBezTo>
                    <a:pt x="267" y="501"/>
                    <a:pt x="667" y="901"/>
                    <a:pt x="1168" y="1201"/>
                  </a:cubicBezTo>
                  <a:cubicBezTo>
                    <a:pt x="868" y="701"/>
                    <a:pt x="467" y="3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724325" y="2616513"/>
              <a:ext cx="30050" cy="29200"/>
            </a:xfrm>
            <a:custGeom>
              <a:rect b="b" l="l" r="r" t="t"/>
              <a:pathLst>
                <a:path extrusionOk="0" h="1168" w="1202">
                  <a:moveTo>
                    <a:pt x="1" y="0"/>
                  </a:moveTo>
                  <a:cubicBezTo>
                    <a:pt x="167" y="234"/>
                    <a:pt x="334" y="468"/>
                    <a:pt x="534" y="668"/>
                  </a:cubicBezTo>
                  <a:cubicBezTo>
                    <a:pt x="734" y="868"/>
                    <a:pt x="935" y="1035"/>
                    <a:pt x="1201" y="1168"/>
                  </a:cubicBezTo>
                  <a:cubicBezTo>
                    <a:pt x="1068" y="901"/>
                    <a:pt x="868" y="701"/>
                    <a:pt x="668" y="501"/>
                  </a:cubicBezTo>
                  <a:cubicBezTo>
                    <a:pt x="468" y="301"/>
                    <a:pt x="267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6680975" y="2416913"/>
              <a:ext cx="270725" cy="288025"/>
            </a:xfrm>
            <a:custGeom>
              <a:rect b="b" l="l" r="r" t="t"/>
              <a:pathLst>
                <a:path extrusionOk="0" h="11521" w="10829">
                  <a:moveTo>
                    <a:pt x="8526" y="0"/>
                  </a:moveTo>
                  <a:cubicBezTo>
                    <a:pt x="8414" y="0"/>
                    <a:pt x="8296" y="4"/>
                    <a:pt x="8173" y="12"/>
                  </a:cubicBezTo>
                  <a:cubicBezTo>
                    <a:pt x="6071" y="2447"/>
                    <a:pt x="2368" y="6717"/>
                    <a:pt x="0" y="9552"/>
                  </a:cubicBezTo>
                  <a:lnTo>
                    <a:pt x="934" y="11520"/>
                  </a:lnTo>
                  <a:cubicBezTo>
                    <a:pt x="934" y="11520"/>
                    <a:pt x="7339" y="6784"/>
                    <a:pt x="9273" y="3882"/>
                  </a:cubicBezTo>
                  <a:cubicBezTo>
                    <a:pt x="10828" y="1533"/>
                    <a:pt x="10723" y="0"/>
                    <a:pt x="8526" y="0"/>
                  </a:cubicBezTo>
                  <a:close/>
                </a:path>
              </a:pathLst>
            </a:custGeom>
            <a:solidFill>
              <a:srgbClr val="263238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6648850" y="2492663"/>
              <a:ext cx="83850" cy="179550"/>
            </a:xfrm>
            <a:custGeom>
              <a:rect b="b" l="l" r="r" t="t"/>
              <a:pathLst>
                <a:path extrusionOk="0" h="7182" w="3354">
                  <a:moveTo>
                    <a:pt x="26" y="1"/>
                  </a:moveTo>
                  <a:cubicBezTo>
                    <a:pt x="9" y="1"/>
                    <a:pt x="1" y="18"/>
                    <a:pt x="17" y="51"/>
                  </a:cubicBezTo>
                  <a:cubicBezTo>
                    <a:pt x="985" y="2486"/>
                    <a:pt x="2086" y="4854"/>
                    <a:pt x="3320" y="7156"/>
                  </a:cubicBezTo>
                  <a:cubicBezTo>
                    <a:pt x="3320" y="7173"/>
                    <a:pt x="3328" y="7181"/>
                    <a:pt x="3337" y="7181"/>
                  </a:cubicBezTo>
                  <a:cubicBezTo>
                    <a:pt x="3345" y="7181"/>
                    <a:pt x="3353" y="7173"/>
                    <a:pt x="3353" y="7156"/>
                  </a:cubicBezTo>
                  <a:cubicBezTo>
                    <a:pt x="2853" y="5955"/>
                    <a:pt x="618" y="1085"/>
                    <a:pt x="84" y="51"/>
                  </a:cubicBezTo>
                  <a:cubicBezTo>
                    <a:pt x="68" y="18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073875" y="2055838"/>
              <a:ext cx="276050" cy="330525"/>
            </a:xfrm>
            <a:custGeom>
              <a:rect b="b" l="l" r="r" t="t"/>
              <a:pathLst>
                <a:path extrusionOk="0" h="13221" w="11042">
                  <a:moveTo>
                    <a:pt x="5929" y="1"/>
                  </a:moveTo>
                  <a:cubicBezTo>
                    <a:pt x="5889" y="1"/>
                    <a:pt x="5848" y="4"/>
                    <a:pt x="5804" y="11"/>
                  </a:cubicBezTo>
                  <a:cubicBezTo>
                    <a:pt x="4770" y="178"/>
                    <a:pt x="4570" y="1846"/>
                    <a:pt x="4570" y="1846"/>
                  </a:cubicBezTo>
                  <a:cubicBezTo>
                    <a:pt x="4570" y="1846"/>
                    <a:pt x="4306" y="290"/>
                    <a:pt x="3447" y="290"/>
                  </a:cubicBezTo>
                  <a:cubicBezTo>
                    <a:pt x="3390" y="290"/>
                    <a:pt x="3331" y="297"/>
                    <a:pt x="3269" y="312"/>
                  </a:cubicBezTo>
                  <a:cubicBezTo>
                    <a:pt x="2268" y="512"/>
                    <a:pt x="2202" y="2146"/>
                    <a:pt x="2202" y="2146"/>
                  </a:cubicBezTo>
                  <a:cubicBezTo>
                    <a:pt x="2202" y="2146"/>
                    <a:pt x="2016" y="1271"/>
                    <a:pt x="1289" y="1271"/>
                  </a:cubicBezTo>
                  <a:cubicBezTo>
                    <a:pt x="1201" y="1271"/>
                    <a:pt x="1105" y="1284"/>
                    <a:pt x="1001" y="1312"/>
                  </a:cubicBezTo>
                  <a:cubicBezTo>
                    <a:pt x="0" y="1613"/>
                    <a:pt x="467" y="5449"/>
                    <a:pt x="734" y="6750"/>
                  </a:cubicBezTo>
                  <a:cubicBezTo>
                    <a:pt x="967" y="8051"/>
                    <a:pt x="2869" y="12354"/>
                    <a:pt x="3336" y="13221"/>
                  </a:cubicBezTo>
                  <a:lnTo>
                    <a:pt x="11041" y="11353"/>
                  </a:lnTo>
                  <a:cubicBezTo>
                    <a:pt x="11041" y="11353"/>
                    <a:pt x="8873" y="5249"/>
                    <a:pt x="8773" y="4915"/>
                  </a:cubicBezTo>
                  <a:cubicBezTo>
                    <a:pt x="8406" y="3514"/>
                    <a:pt x="8906" y="679"/>
                    <a:pt x="7806" y="378"/>
                  </a:cubicBezTo>
                  <a:cubicBezTo>
                    <a:pt x="7744" y="362"/>
                    <a:pt x="7687" y="354"/>
                    <a:pt x="7633" y="354"/>
                  </a:cubicBezTo>
                  <a:cubicBezTo>
                    <a:pt x="6925" y="354"/>
                    <a:pt x="6838" y="1679"/>
                    <a:pt x="6838" y="1679"/>
                  </a:cubicBezTo>
                  <a:cubicBezTo>
                    <a:pt x="6838" y="1679"/>
                    <a:pt x="6808" y="1"/>
                    <a:pt x="592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223975" y="2090938"/>
              <a:ext cx="35875" cy="128150"/>
            </a:xfrm>
            <a:custGeom>
              <a:rect b="b" l="l" r="r" t="t"/>
              <a:pathLst>
                <a:path extrusionOk="0" h="5126" w="1435">
                  <a:moveTo>
                    <a:pt x="788" y="0"/>
                  </a:moveTo>
                  <a:cubicBezTo>
                    <a:pt x="768" y="0"/>
                    <a:pt x="734" y="25"/>
                    <a:pt x="701" y="75"/>
                  </a:cubicBezTo>
                  <a:cubicBezTo>
                    <a:pt x="0" y="2110"/>
                    <a:pt x="434" y="3277"/>
                    <a:pt x="1401" y="5112"/>
                  </a:cubicBezTo>
                  <a:cubicBezTo>
                    <a:pt x="1401" y="5122"/>
                    <a:pt x="1404" y="5126"/>
                    <a:pt x="1408" y="5126"/>
                  </a:cubicBezTo>
                  <a:cubicBezTo>
                    <a:pt x="1418" y="5126"/>
                    <a:pt x="1435" y="5102"/>
                    <a:pt x="1435" y="5079"/>
                  </a:cubicBezTo>
                  <a:cubicBezTo>
                    <a:pt x="667" y="3144"/>
                    <a:pt x="467" y="2177"/>
                    <a:pt x="801" y="75"/>
                  </a:cubicBezTo>
                  <a:cubicBezTo>
                    <a:pt x="818" y="25"/>
                    <a:pt x="809" y="0"/>
                    <a:pt x="7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173925" y="2095088"/>
              <a:ext cx="32550" cy="135975"/>
            </a:xfrm>
            <a:custGeom>
              <a:rect b="b" l="l" r="r" t="t"/>
              <a:pathLst>
                <a:path extrusionOk="0" h="5439" w="1302">
                  <a:moveTo>
                    <a:pt x="576" y="1"/>
                  </a:moveTo>
                  <a:cubicBezTo>
                    <a:pt x="551" y="1"/>
                    <a:pt x="518" y="26"/>
                    <a:pt x="501" y="76"/>
                  </a:cubicBezTo>
                  <a:cubicBezTo>
                    <a:pt x="1" y="2244"/>
                    <a:pt x="435" y="3445"/>
                    <a:pt x="1268" y="5413"/>
                  </a:cubicBezTo>
                  <a:cubicBezTo>
                    <a:pt x="1268" y="5430"/>
                    <a:pt x="1277" y="5438"/>
                    <a:pt x="1285" y="5438"/>
                  </a:cubicBezTo>
                  <a:cubicBezTo>
                    <a:pt x="1294" y="5438"/>
                    <a:pt x="1302" y="5430"/>
                    <a:pt x="1302" y="5413"/>
                  </a:cubicBezTo>
                  <a:cubicBezTo>
                    <a:pt x="601" y="3312"/>
                    <a:pt x="435" y="2278"/>
                    <a:pt x="601" y="76"/>
                  </a:cubicBezTo>
                  <a:cubicBezTo>
                    <a:pt x="618" y="26"/>
                    <a:pt x="601" y="1"/>
                    <a:pt x="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118900" y="2109488"/>
              <a:ext cx="38125" cy="134625"/>
            </a:xfrm>
            <a:custGeom>
              <a:rect b="b" l="l" r="r" t="t"/>
              <a:pathLst>
                <a:path extrusionOk="0" h="5385" w="1525">
                  <a:moveTo>
                    <a:pt x="413" y="0"/>
                  </a:moveTo>
                  <a:cubicBezTo>
                    <a:pt x="401" y="0"/>
                    <a:pt x="384" y="34"/>
                    <a:pt x="367" y="100"/>
                  </a:cubicBezTo>
                  <a:cubicBezTo>
                    <a:pt x="0" y="1935"/>
                    <a:pt x="401" y="3836"/>
                    <a:pt x="1435" y="5371"/>
                  </a:cubicBezTo>
                  <a:cubicBezTo>
                    <a:pt x="1444" y="5381"/>
                    <a:pt x="1457" y="5385"/>
                    <a:pt x="1469" y="5385"/>
                  </a:cubicBezTo>
                  <a:cubicBezTo>
                    <a:pt x="1499" y="5385"/>
                    <a:pt x="1525" y="5361"/>
                    <a:pt x="1501" y="5337"/>
                  </a:cubicBezTo>
                  <a:cubicBezTo>
                    <a:pt x="567" y="3403"/>
                    <a:pt x="401" y="2235"/>
                    <a:pt x="434" y="100"/>
                  </a:cubicBezTo>
                  <a:cubicBezTo>
                    <a:pt x="434" y="34"/>
                    <a:pt x="426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6237325" y="2143713"/>
              <a:ext cx="150950" cy="226700"/>
            </a:xfrm>
            <a:custGeom>
              <a:rect b="b" l="l" r="r" t="t"/>
              <a:pathLst>
                <a:path extrusionOk="0" h="9068" w="6038">
                  <a:moveTo>
                    <a:pt x="2515" y="0"/>
                  </a:moveTo>
                  <a:cubicBezTo>
                    <a:pt x="2463" y="0"/>
                    <a:pt x="2414" y="11"/>
                    <a:pt x="2368" y="32"/>
                  </a:cubicBezTo>
                  <a:cubicBezTo>
                    <a:pt x="1168" y="666"/>
                    <a:pt x="2102" y="3268"/>
                    <a:pt x="2702" y="4502"/>
                  </a:cubicBezTo>
                  <a:cubicBezTo>
                    <a:pt x="2702" y="4502"/>
                    <a:pt x="0" y="5903"/>
                    <a:pt x="234" y="7938"/>
                  </a:cubicBezTo>
                  <a:cubicBezTo>
                    <a:pt x="351" y="8821"/>
                    <a:pt x="1482" y="9068"/>
                    <a:pt x="2709" y="9068"/>
                  </a:cubicBezTo>
                  <a:cubicBezTo>
                    <a:pt x="4263" y="9068"/>
                    <a:pt x="5971" y="8672"/>
                    <a:pt x="5971" y="8672"/>
                  </a:cubicBezTo>
                  <a:cubicBezTo>
                    <a:pt x="6038" y="7404"/>
                    <a:pt x="6004" y="6103"/>
                    <a:pt x="5871" y="4836"/>
                  </a:cubicBezTo>
                  <a:cubicBezTo>
                    <a:pt x="5681" y="3727"/>
                    <a:pt x="3505" y="0"/>
                    <a:pt x="251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237325" y="2151388"/>
              <a:ext cx="71725" cy="190075"/>
            </a:xfrm>
            <a:custGeom>
              <a:rect b="b" l="l" r="r" t="t"/>
              <a:pathLst>
                <a:path extrusionOk="0" h="7603" w="2869">
                  <a:moveTo>
                    <a:pt x="2089" y="1"/>
                  </a:moveTo>
                  <a:cubicBezTo>
                    <a:pt x="2085" y="1"/>
                    <a:pt x="2085" y="9"/>
                    <a:pt x="2102" y="26"/>
                  </a:cubicBezTo>
                  <a:cubicBezTo>
                    <a:pt x="2102" y="9"/>
                    <a:pt x="2093" y="1"/>
                    <a:pt x="2089" y="1"/>
                  </a:cubicBezTo>
                  <a:close/>
                  <a:moveTo>
                    <a:pt x="2102" y="26"/>
                  </a:moveTo>
                  <a:cubicBezTo>
                    <a:pt x="1134" y="1260"/>
                    <a:pt x="1968" y="2894"/>
                    <a:pt x="2502" y="4128"/>
                  </a:cubicBezTo>
                  <a:cubicBezTo>
                    <a:pt x="1268" y="4762"/>
                    <a:pt x="0" y="6097"/>
                    <a:pt x="100" y="7564"/>
                  </a:cubicBezTo>
                  <a:cubicBezTo>
                    <a:pt x="100" y="7592"/>
                    <a:pt x="112" y="7603"/>
                    <a:pt x="126" y="7603"/>
                  </a:cubicBezTo>
                  <a:cubicBezTo>
                    <a:pt x="145" y="7603"/>
                    <a:pt x="167" y="7584"/>
                    <a:pt x="167" y="7564"/>
                  </a:cubicBezTo>
                  <a:cubicBezTo>
                    <a:pt x="267" y="6230"/>
                    <a:pt x="1635" y="4962"/>
                    <a:pt x="2735" y="4329"/>
                  </a:cubicBezTo>
                  <a:cubicBezTo>
                    <a:pt x="2802" y="4295"/>
                    <a:pt x="2869" y="4229"/>
                    <a:pt x="2835" y="4128"/>
                  </a:cubicBezTo>
                  <a:cubicBezTo>
                    <a:pt x="2335" y="2894"/>
                    <a:pt x="1401" y="1326"/>
                    <a:pt x="2102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749350" y="2586963"/>
              <a:ext cx="17525" cy="156550"/>
            </a:xfrm>
            <a:custGeom>
              <a:rect b="b" l="l" r="r" t="t"/>
              <a:pathLst>
                <a:path extrusionOk="0" h="6262" w="701">
                  <a:moveTo>
                    <a:pt x="692" y="0"/>
                  </a:moveTo>
                  <a:cubicBezTo>
                    <a:pt x="682" y="0"/>
                    <a:pt x="667" y="15"/>
                    <a:pt x="667" y="15"/>
                  </a:cubicBezTo>
                  <a:cubicBezTo>
                    <a:pt x="501" y="615"/>
                    <a:pt x="401" y="1216"/>
                    <a:pt x="334" y="1816"/>
                  </a:cubicBezTo>
                  <a:cubicBezTo>
                    <a:pt x="334" y="1816"/>
                    <a:pt x="334" y="1783"/>
                    <a:pt x="334" y="1750"/>
                  </a:cubicBezTo>
                  <a:cubicBezTo>
                    <a:pt x="301" y="1416"/>
                    <a:pt x="267" y="1082"/>
                    <a:pt x="234" y="749"/>
                  </a:cubicBezTo>
                  <a:lnTo>
                    <a:pt x="200" y="749"/>
                  </a:lnTo>
                  <a:cubicBezTo>
                    <a:pt x="167" y="1082"/>
                    <a:pt x="167" y="1416"/>
                    <a:pt x="200" y="1783"/>
                  </a:cubicBezTo>
                  <a:cubicBezTo>
                    <a:pt x="200" y="1950"/>
                    <a:pt x="234" y="2083"/>
                    <a:pt x="267" y="2250"/>
                  </a:cubicBezTo>
                  <a:cubicBezTo>
                    <a:pt x="234" y="2517"/>
                    <a:pt x="200" y="2817"/>
                    <a:pt x="200" y="3084"/>
                  </a:cubicBezTo>
                  <a:cubicBezTo>
                    <a:pt x="167" y="3618"/>
                    <a:pt x="0" y="5819"/>
                    <a:pt x="34" y="6186"/>
                  </a:cubicBezTo>
                  <a:cubicBezTo>
                    <a:pt x="34" y="6236"/>
                    <a:pt x="50" y="6261"/>
                    <a:pt x="71" y="6261"/>
                  </a:cubicBezTo>
                  <a:cubicBezTo>
                    <a:pt x="92" y="6261"/>
                    <a:pt x="117" y="6236"/>
                    <a:pt x="134" y="6186"/>
                  </a:cubicBezTo>
                  <a:cubicBezTo>
                    <a:pt x="200" y="5786"/>
                    <a:pt x="434" y="3518"/>
                    <a:pt x="501" y="3017"/>
                  </a:cubicBezTo>
                  <a:cubicBezTo>
                    <a:pt x="634" y="2016"/>
                    <a:pt x="701" y="1016"/>
                    <a:pt x="701" y="15"/>
                  </a:cubicBezTo>
                  <a:cubicBezTo>
                    <a:pt x="701" y="4"/>
                    <a:pt x="697" y="0"/>
                    <a:pt x="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6746000" y="2386013"/>
              <a:ext cx="470375" cy="414000"/>
            </a:xfrm>
            <a:custGeom>
              <a:rect b="b" l="l" r="r" t="t"/>
              <a:pathLst>
                <a:path extrusionOk="0" h="16560" w="18815">
                  <a:moveTo>
                    <a:pt x="6824" y="0"/>
                  </a:moveTo>
                  <a:cubicBezTo>
                    <a:pt x="5774" y="0"/>
                    <a:pt x="4583" y="328"/>
                    <a:pt x="3704" y="848"/>
                  </a:cubicBezTo>
                  <a:cubicBezTo>
                    <a:pt x="3170" y="1148"/>
                    <a:pt x="1402" y="4017"/>
                    <a:pt x="1002" y="6652"/>
                  </a:cubicBezTo>
                  <a:cubicBezTo>
                    <a:pt x="801" y="7986"/>
                    <a:pt x="334" y="12423"/>
                    <a:pt x="1" y="16559"/>
                  </a:cubicBezTo>
                  <a:lnTo>
                    <a:pt x="18814" y="16559"/>
                  </a:lnTo>
                  <a:lnTo>
                    <a:pt x="18814" y="14658"/>
                  </a:lnTo>
                  <a:cubicBezTo>
                    <a:pt x="16646" y="9921"/>
                    <a:pt x="13277" y="4083"/>
                    <a:pt x="8607" y="481"/>
                  </a:cubicBezTo>
                  <a:cubicBezTo>
                    <a:pt x="8166" y="147"/>
                    <a:pt x="7527" y="0"/>
                    <a:pt x="68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876925" y="2578163"/>
              <a:ext cx="7550" cy="40875"/>
            </a:xfrm>
            <a:custGeom>
              <a:rect b="b" l="l" r="r" t="t"/>
              <a:pathLst>
                <a:path extrusionOk="0" h="1635" w="302">
                  <a:moveTo>
                    <a:pt x="268" y="0"/>
                  </a:moveTo>
                  <a:cubicBezTo>
                    <a:pt x="168" y="234"/>
                    <a:pt x="101" y="534"/>
                    <a:pt x="68" y="801"/>
                  </a:cubicBezTo>
                  <a:cubicBezTo>
                    <a:pt x="1" y="1067"/>
                    <a:pt x="1" y="1368"/>
                    <a:pt x="68" y="1635"/>
                  </a:cubicBezTo>
                  <a:cubicBezTo>
                    <a:pt x="168" y="1368"/>
                    <a:pt x="234" y="1101"/>
                    <a:pt x="268" y="834"/>
                  </a:cubicBezTo>
                  <a:cubicBezTo>
                    <a:pt x="301" y="534"/>
                    <a:pt x="301" y="267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092100" y="2700738"/>
              <a:ext cx="8350" cy="41725"/>
            </a:xfrm>
            <a:custGeom>
              <a:rect b="b" l="l" r="r" t="t"/>
              <a:pathLst>
                <a:path extrusionOk="0" h="1669" w="334">
                  <a:moveTo>
                    <a:pt x="267" y="1"/>
                  </a:moveTo>
                  <a:cubicBezTo>
                    <a:pt x="167" y="267"/>
                    <a:pt x="100" y="534"/>
                    <a:pt x="67" y="835"/>
                  </a:cubicBezTo>
                  <a:cubicBezTo>
                    <a:pt x="0" y="1101"/>
                    <a:pt x="0" y="1368"/>
                    <a:pt x="67" y="1668"/>
                  </a:cubicBezTo>
                  <a:cubicBezTo>
                    <a:pt x="167" y="1402"/>
                    <a:pt x="234" y="1135"/>
                    <a:pt x="267" y="835"/>
                  </a:cubicBezTo>
                  <a:cubicBezTo>
                    <a:pt x="334" y="568"/>
                    <a:pt x="334" y="267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6965325" y="2637563"/>
              <a:ext cx="41725" cy="7125"/>
            </a:xfrm>
            <a:custGeom>
              <a:rect b="b" l="l" r="r" t="t"/>
              <a:pathLst>
                <a:path extrusionOk="0" h="285" w="1669">
                  <a:moveTo>
                    <a:pt x="418" y="1"/>
                  </a:moveTo>
                  <a:cubicBezTo>
                    <a:pt x="276" y="1"/>
                    <a:pt x="134" y="9"/>
                    <a:pt x="1" y="26"/>
                  </a:cubicBezTo>
                  <a:cubicBezTo>
                    <a:pt x="268" y="126"/>
                    <a:pt x="535" y="226"/>
                    <a:pt x="835" y="259"/>
                  </a:cubicBezTo>
                  <a:cubicBezTo>
                    <a:pt x="968" y="276"/>
                    <a:pt x="1102" y="284"/>
                    <a:pt x="1239" y="284"/>
                  </a:cubicBezTo>
                  <a:cubicBezTo>
                    <a:pt x="1377" y="284"/>
                    <a:pt x="1519" y="276"/>
                    <a:pt x="1669" y="259"/>
                  </a:cubicBezTo>
                  <a:cubicBezTo>
                    <a:pt x="1402" y="126"/>
                    <a:pt x="1135" y="59"/>
                    <a:pt x="835" y="26"/>
                  </a:cubicBezTo>
                  <a:cubicBezTo>
                    <a:pt x="701" y="9"/>
                    <a:pt x="560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6886950" y="2422613"/>
              <a:ext cx="40875" cy="6925"/>
            </a:xfrm>
            <a:custGeom>
              <a:rect b="b" l="l" r="r" t="t"/>
              <a:pathLst>
                <a:path extrusionOk="0" h="277" w="1635">
                  <a:moveTo>
                    <a:pt x="417" y="1"/>
                  </a:moveTo>
                  <a:cubicBezTo>
                    <a:pt x="275" y="1"/>
                    <a:pt x="134" y="18"/>
                    <a:pt x="0" y="51"/>
                  </a:cubicBezTo>
                  <a:cubicBezTo>
                    <a:pt x="267" y="151"/>
                    <a:pt x="534" y="218"/>
                    <a:pt x="801" y="251"/>
                  </a:cubicBezTo>
                  <a:cubicBezTo>
                    <a:pt x="934" y="268"/>
                    <a:pt x="1076" y="276"/>
                    <a:pt x="1218" y="276"/>
                  </a:cubicBezTo>
                  <a:cubicBezTo>
                    <a:pt x="1360" y="276"/>
                    <a:pt x="1501" y="268"/>
                    <a:pt x="1635" y="251"/>
                  </a:cubicBezTo>
                  <a:cubicBezTo>
                    <a:pt x="1368" y="151"/>
                    <a:pt x="1101" y="84"/>
                    <a:pt x="834" y="51"/>
                  </a:cubicBezTo>
                  <a:cubicBezTo>
                    <a:pt x="701" y="18"/>
                    <a:pt x="559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6996200" y="2466413"/>
              <a:ext cx="25025" cy="33375"/>
            </a:xfrm>
            <a:custGeom>
              <a:rect b="b" l="l" r="r" t="t"/>
              <a:pathLst>
                <a:path extrusionOk="0" h="1335" w="1001">
                  <a:moveTo>
                    <a:pt x="0" y="0"/>
                  </a:moveTo>
                  <a:lnTo>
                    <a:pt x="0" y="0"/>
                  </a:lnTo>
                  <a:cubicBezTo>
                    <a:pt x="100" y="267"/>
                    <a:pt x="234" y="501"/>
                    <a:pt x="400" y="734"/>
                  </a:cubicBezTo>
                  <a:cubicBezTo>
                    <a:pt x="567" y="934"/>
                    <a:pt x="767" y="1134"/>
                    <a:pt x="1001" y="1334"/>
                  </a:cubicBezTo>
                  <a:cubicBezTo>
                    <a:pt x="901" y="1068"/>
                    <a:pt x="767" y="801"/>
                    <a:pt x="567" y="601"/>
                  </a:cubicBezTo>
                  <a:cubicBezTo>
                    <a:pt x="400" y="367"/>
                    <a:pt x="200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177975" y="2727438"/>
              <a:ext cx="25875" cy="33375"/>
            </a:xfrm>
            <a:custGeom>
              <a:rect b="b" l="l" r="r" t="t"/>
              <a:pathLst>
                <a:path extrusionOk="0" h="1335" w="1035">
                  <a:moveTo>
                    <a:pt x="1" y="0"/>
                  </a:moveTo>
                  <a:cubicBezTo>
                    <a:pt x="17" y="11"/>
                    <a:pt x="33" y="23"/>
                    <a:pt x="48" y="35"/>
                  </a:cubicBezTo>
                  <a:lnTo>
                    <a:pt x="48" y="35"/>
                  </a:lnTo>
                  <a:cubicBezTo>
                    <a:pt x="44" y="23"/>
                    <a:pt x="39" y="12"/>
                    <a:pt x="34" y="0"/>
                  </a:cubicBezTo>
                  <a:close/>
                  <a:moveTo>
                    <a:pt x="48" y="35"/>
                  </a:moveTo>
                  <a:cubicBezTo>
                    <a:pt x="250" y="522"/>
                    <a:pt x="579" y="976"/>
                    <a:pt x="1035" y="1334"/>
                  </a:cubicBezTo>
                  <a:cubicBezTo>
                    <a:pt x="902" y="1067"/>
                    <a:pt x="768" y="801"/>
                    <a:pt x="601" y="600"/>
                  </a:cubicBezTo>
                  <a:cubicBezTo>
                    <a:pt x="446" y="383"/>
                    <a:pt x="262" y="194"/>
                    <a:pt x="4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6831075" y="2702413"/>
              <a:ext cx="25050" cy="33375"/>
            </a:xfrm>
            <a:custGeom>
              <a:rect b="b" l="l" r="r" t="t"/>
              <a:pathLst>
                <a:path extrusionOk="0" h="1335" w="1002">
                  <a:moveTo>
                    <a:pt x="0" y="0"/>
                  </a:moveTo>
                  <a:lnTo>
                    <a:pt x="0" y="0"/>
                  </a:lnTo>
                  <a:cubicBezTo>
                    <a:pt x="200" y="534"/>
                    <a:pt x="534" y="1001"/>
                    <a:pt x="1001" y="1335"/>
                  </a:cubicBezTo>
                  <a:cubicBezTo>
                    <a:pt x="768" y="834"/>
                    <a:pt x="434" y="3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801875" y="2496438"/>
              <a:ext cx="25050" cy="33375"/>
            </a:xfrm>
            <a:custGeom>
              <a:rect b="b" l="l" r="r" t="t"/>
              <a:pathLst>
                <a:path extrusionOk="0" h="1335" w="1002">
                  <a:moveTo>
                    <a:pt x="1" y="0"/>
                  </a:moveTo>
                  <a:cubicBezTo>
                    <a:pt x="101" y="267"/>
                    <a:pt x="234" y="500"/>
                    <a:pt x="434" y="734"/>
                  </a:cubicBezTo>
                  <a:cubicBezTo>
                    <a:pt x="601" y="967"/>
                    <a:pt x="801" y="1168"/>
                    <a:pt x="1002" y="1334"/>
                  </a:cubicBezTo>
                  <a:cubicBezTo>
                    <a:pt x="901" y="1067"/>
                    <a:pt x="768" y="834"/>
                    <a:pt x="601" y="600"/>
                  </a:cubicBezTo>
                  <a:cubicBezTo>
                    <a:pt x="434" y="367"/>
                    <a:pt x="234" y="1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6761850" y="2627363"/>
              <a:ext cx="33375" cy="25875"/>
            </a:xfrm>
            <a:custGeom>
              <a:rect b="b" l="l" r="r" t="t"/>
              <a:pathLst>
                <a:path extrusionOk="0" h="1035" w="1335">
                  <a:moveTo>
                    <a:pt x="1335" y="0"/>
                  </a:moveTo>
                  <a:lnTo>
                    <a:pt x="1335" y="0"/>
                  </a:lnTo>
                  <a:cubicBezTo>
                    <a:pt x="1068" y="100"/>
                    <a:pt x="835" y="267"/>
                    <a:pt x="601" y="434"/>
                  </a:cubicBezTo>
                  <a:cubicBezTo>
                    <a:pt x="368" y="601"/>
                    <a:pt x="167" y="801"/>
                    <a:pt x="1" y="1034"/>
                  </a:cubicBezTo>
                  <a:cubicBezTo>
                    <a:pt x="268" y="901"/>
                    <a:pt x="501" y="767"/>
                    <a:pt x="735" y="601"/>
                  </a:cubicBezTo>
                  <a:cubicBezTo>
                    <a:pt x="968" y="434"/>
                    <a:pt x="1168" y="234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064575" y="2575638"/>
              <a:ext cx="33375" cy="25050"/>
            </a:xfrm>
            <a:custGeom>
              <a:rect b="b" l="l" r="r" t="t"/>
              <a:pathLst>
                <a:path extrusionOk="0" h="1002" w="1335">
                  <a:moveTo>
                    <a:pt x="1335" y="1"/>
                  </a:moveTo>
                  <a:lnTo>
                    <a:pt x="1335" y="1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7" y="568"/>
                    <a:pt x="167" y="768"/>
                    <a:pt x="0" y="1002"/>
                  </a:cubicBezTo>
                  <a:cubicBezTo>
                    <a:pt x="267" y="902"/>
                    <a:pt x="501" y="768"/>
                    <a:pt x="734" y="601"/>
                  </a:cubicBezTo>
                  <a:cubicBezTo>
                    <a:pt x="934" y="435"/>
                    <a:pt x="1134" y="2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6974500" y="2742438"/>
              <a:ext cx="33400" cy="25050"/>
            </a:xfrm>
            <a:custGeom>
              <a:rect b="b" l="l" r="r" t="t"/>
              <a:pathLst>
                <a:path extrusionOk="0" h="1002" w="1336">
                  <a:moveTo>
                    <a:pt x="1335" y="0"/>
                  </a:moveTo>
                  <a:lnTo>
                    <a:pt x="1335" y="0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8" y="568"/>
                    <a:pt x="168" y="768"/>
                    <a:pt x="1" y="1001"/>
                  </a:cubicBezTo>
                  <a:cubicBezTo>
                    <a:pt x="234" y="901"/>
                    <a:pt x="501" y="768"/>
                    <a:pt x="735" y="601"/>
                  </a:cubicBezTo>
                  <a:cubicBezTo>
                    <a:pt x="935" y="434"/>
                    <a:pt x="1135" y="234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775200" y="2275413"/>
              <a:ext cx="174325" cy="241075"/>
            </a:xfrm>
            <a:custGeom>
              <a:rect b="b" l="l" r="r" t="t"/>
              <a:pathLst>
                <a:path extrusionOk="0" h="9643" w="6973">
                  <a:moveTo>
                    <a:pt x="4997" y="1"/>
                  </a:moveTo>
                  <a:cubicBezTo>
                    <a:pt x="4871" y="1"/>
                    <a:pt x="4504" y="368"/>
                    <a:pt x="4504" y="368"/>
                  </a:cubicBezTo>
                  <a:lnTo>
                    <a:pt x="3436" y="935"/>
                  </a:lnTo>
                  <a:lnTo>
                    <a:pt x="0" y="2903"/>
                  </a:lnTo>
                  <a:cubicBezTo>
                    <a:pt x="634" y="3871"/>
                    <a:pt x="1101" y="4938"/>
                    <a:pt x="1468" y="6072"/>
                  </a:cubicBezTo>
                  <a:cubicBezTo>
                    <a:pt x="1501" y="6172"/>
                    <a:pt x="1535" y="6306"/>
                    <a:pt x="1535" y="6439"/>
                  </a:cubicBezTo>
                  <a:cubicBezTo>
                    <a:pt x="1535" y="6439"/>
                    <a:pt x="1535" y="6473"/>
                    <a:pt x="1535" y="6473"/>
                  </a:cubicBezTo>
                  <a:cubicBezTo>
                    <a:pt x="1634" y="7164"/>
                    <a:pt x="2220" y="9643"/>
                    <a:pt x="3486" y="9643"/>
                  </a:cubicBezTo>
                  <a:cubicBezTo>
                    <a:pt x="3503" y="9643"/>
                    <a:pt x="3519" y="9642"/>
                    <a:pt x="3536" y="9642"/>
                  </a:cubicBezTo>
                  <a:cubicBezTo>
                    <a:pt x="4904" y="9575"/>
                    <a:pt x="6538" y="7040"/>
                    <a:pt x="6939" y="5205"/>
                  </a:cubicBezTo>
                  <a:cubicBezTo>
                    <a:pt x="6972" y="5072"/>
                    <a:pt x="6472" y="4004"/>
                    <a:pt x="5938" y="2637"/>
                  </a:cubicBezTo>
                  <a:cubicBezTo>
                    <a:pt x="5638" y="1803"/>
                    <a:pt x="5304" y="902"/>
                    <a:pt x="5037" y="35"/>
                  </a:cubicBezTo>
                  <a:cubicBezTo>
                    <a:pt x="5033" y="11"/>
                    <a:pt x="5018" y="1"/>
                    <a:pt x="49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775200" y="2287113"/>
              <a:ext cx="143450" cy="150125"/>
            </a:xfrm>
            <a:custGeom>
              <a:rect b="b" l="l" r="r" t="t"/>
              <a:pathLst>
                <a:path extrusionOk="0" h="6005" w="5738">
                  <a:moveTo>
                    <a:pt x="4871" y="0"/>
                  </a:moveTo>
                  <a:lnTo>
                    <a:pt x="3436" y="467"/>
                  </a:lnTo>
                  <a:lnTo>
                    <a:pt x="0" y="2435"/>
                  </a:lnTo>
                  <a:cubicBezTo>
                    <a:pt x="601" y="3403"/>
                    <a:pt x="1101" y="4470"/>
                    <a:pt x="1468" y="5604"/>
                  </a:cubicBezTo>
                  <a:cubicBezTo>
                    <a:pt x="1501" y="5704"/>
                    <a:pt x="1535" y="5838"/>
                    <a:pt x="1535" y="5971"/>
                  </a:cubicBezTo>
                  <a:cubicBezTo>
                    <a:pt x="1535" y="5971"/>
                    <a:pt x="1535" y="6005"/>
                    <a:pt x="1535" y="6005"/>
                  </a:cubicBezTo>
                  <a:cubicBezTo>
                    <a:pt x="1735" y="6005"/>
                    <a:pt x="1902" y="5938"/>
                    <a:pt x="2102" y="5871"/>
                  </a:cubicBezTo>
                  <a:cubicBezTo>
                    <a:pt x="5738" y="4771"/>
                    <a:pt x="4871" y="1"/>
                    <a:pt x="48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6649275" y="2070663"/>
              <a:ext cx="261050" cy="343775"/>
            </a:xfrm>
            <a:custGeom>
              <a:rect b="b" l="l" r="r" t="t"/>
              <a:pathLst>
                <a:path extrusionOk="0" h="13751" w="10442">
                  <a:moveTo>
                    <a:pt x="4850" y="0"/>
                  </a:moveTo>
                  <a:cubicBezTo>
                    <a:pt x="3468" y="0"/>
                    <a:pt x="2098" y="520"/>
                    <a:pt x="1235" y="1553"/>
                  </a:cubicBezTo>
                  <a:cubicBezTo>
                    <a:pt x="0" y="3088"/>
                    <a:pt x="367" y="10727"/>
                    <a:pt x="2469" y="12661"/>
                  </a:cubicBezTo>
                  <a:cubicBezTo>
                    <a:pt x="3263" y="13419"/>
                    <a:pt x="4210" y="13751"/>
                    <a:pt x="5165" y="13751"/>
                  </a:cubicBezTo>
                  <a:cubicBezTo>
                    <a:pt x="6777" y="13751"/>
                    <a:pt x="8410" y="12805"/>
                    <a:pt x="9374" y="11360"/>
                  </a:cubicBezTo>
                  <a:cubicBezTo>
                    <a:pt x="10441" y="9759"/>
                    <a:pt x="10041" y="3922"/>
                    <a:pt x="8940" y="2120"/>
                  </a:cubicBezTo>
                  <a:cubicBezTo>
                    <a:pt x="8079" y="703"/>
                    <a:pt x="6456" y="0"/>
                    <a:pt x="4850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6886950" y="2352163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6761850" y="2248738"/>
              <a:ext cx="13375" cy="25050"/>
            </a:xfrm>
            <a:custGeom>
              <a:rect b="b" l="l" r="r" t="t"/>
              <a:pathLst>
                <a:path extrusionOk="0" h="1002" w="535">
                  <a:moveTo>
                    <a:pt x="34" y="1"/>
                  </a:moveTo>
                  <a:lnTo>
                    <a:pt x="34" y="1"/>
                  </a:lnTo>
                  <a:cubicBezTo>
                    <a:pt x="1" y="368"/>
                    <a:pt x="101" y="968"/>
                    <a:pt x="534" y="1002"/>
                  </a:cubicBezTo>
                  <a:lnTo>
                    <a:pt x="534" y="968"/>
                  </a:lnTo>
                  <a:cubicBezTo>
                    <a:pt x="167" y="868"/>
                    <a:pt x="67" y="401"/>
                    <a:pt x="67" y="34"/>
                  </a:cubicBezTo>
                  <a:cubicBezTo>
                    <a:pt x="67" y="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6758025" y="2237763"/>
              <a:ext cx="31650" cy="31100"/>
            </a:xfrm>
            <a:custGeom>
              <a:rect b="b" l="l" r="r" t="t"/>
              <a:pathLst>
                <a:path extrusionOk="0" h="1244" w="1266">
                  <a:moveTo>
                    <a:pt x="591" y="1"/>
                  </a:moveTo>
                  <a:cubicBezTo>
                    <a:pt x="568" y="1"/>
                    <a:pt x="545" y="3"/>
                    <a:pt x="521" y="6"/>
                  </a:cubicBezTo>
                  <a:cubicBezTo>
                    <a:pt x="1" y="71"/>
                    <a:pt x="114" y="1243"/>
                    <a:pt x="644" y="1243"/>
                  </a:cubicBezTo>
                  <a:cubicBezTo>
                    <a:pt x="658" y="1243"/>
                    <a:pt x="673" y="1242"/>
                    <a:pt x="687" y="1241"/>
                  </a:cubicBezTo>
                  <a:cubicBezTo>
                    <a:pt x="1265" y="1176"/>
                    <a:pt x="1163" y="1"/>
                    <a:pt x="5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6694300" y="2253763"/>
              <a:ext cx="10875" cy="27525"/>
            </a:xfrm>
            <a:custGeom>
              <a:rect b="b" l="l" r="r" t="t"/>
              <a:pathLst>
                <a:path extrusionOk="0" h="1101" w="435">
                  <a:moveTo>
                    <a:pt x="334" y="0"/>
                  </a:moveTo>
                  <a:lnTo>
                    <a:pt x="334" y="0"/>
                  </a:lnTo>
                  <a:cubicBezTo>
                    <a:pt x="334" y="0"/>
                    <a:pt x="301" y="33"/>
                    <a:pt x="301" y="33"/>
                  </a:cubicBezTo>
                  <a:cubicBezTo>
                    <a:pt x="368" y="434"/>
                    <a:pt x="368" y="867"/>
                    <a:pt x="1" y="1068"/>
                  </a:cubicBezTo>
                  <a:lnTo>
                    <a:pt x="1" y="1101"/>
                  </a:lnTo>
                  <a:cubicBezTo>
                    <a:pt x="434" y="967"/>
                    <a:pt x="434" y="367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677000" y="2244588"/>
              <a:ext cx="31500" cy="31725"/>
            </a:xfrm>
            <a:custGeom>
              <a:rect b="b" l="l" r="r" t="t"/>
              <a:pathLst>
                <a:path extrusionOk="0" h="1269" w="1260">
                  <a:moveTo>
                    <a:pt x="626" y="0"/>
                  </a:moveTo>
                  <a:cubicBezTo>
                    <a:pt x="1" y="33"/>
                    <a:pt x="90" y="1268"/>
                    <a:pt x="638" y="1268"/>
                  </a:cubicBezTo>
                  <a:cubicBezTo>
                    <a:pt x="645" y="1268"/>
                    <a:pt x="652" y="1268"/>
                    <a:pt x="659" y="1268"/>
                  </a:cubicBezTo>
                  <a:cubicBezTo>
                    <a:pt x="1260" y="1268"/>
                    <a:pt x="1160" y="0"/>
                    <a:pt x="6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754350" y="2200563"/>
              <a:ext cx="37550" cy="21525"/>
            </a:xfrm>
            <a:custGeom>
              <a:rect b="b" l="l" r="r" t="t"/>
              <a:pathLst>
                <a:path extrusionOk="0" h="861" w="1502">
                  <a:moveTo>
                    <a:pt x="562" y="0"/>
                  </a:moveTo>
                  <a:cubicBezTo>
                    <a:pt x="398" y="0"/>
                    <a:pt x="223" y="62"/>
                    <a:pt x="101" y="160"/>
                  </a:cubicBezTo>
                  <a:cubicBezTo>
                    <a:pt x="0" y="260"/>
                    <a:pt x="0" y="394"/>
                    <a:pt x="101" y="494"/>
                  </a:cubicBezTo>
                  <a:cubicBezTo>
                    <a:pt x="234" y="627"/>
                    <a:pt x="401" y="694"/>
                    <a:pt x="568" y="727"/>
                  </a:cubicBezTo>
                  <a:cubicBezTo>
                    <a:pt x="768" y="760"/>
                    <a:pt x="934" y="827"/>
                    <a:pt x="1101" y="861"/>
                  </a:cubicBezTo>
                  <a:cubicBezTo>
                    <a:pt x="1335" y="861"/>
                    <a:pt x="1502" y="594"/>
                    <a:pt x="1368" y="394"/>
                  </a:cubicBezTo>
                  <a:cubicBezTo>
                    <a:pt x="1201" y="193"/>
                    <a:pt x="1001" y="60"/>
                    <a:pt x="734" y="27"/>
                  </a:cubicBezTo>
                  <a:cubicBezTo>
                    <a:pt x="681" y="9"/>
                    <a:pt x="622" y="0"/>
                    <a:pt x="5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667875" y="2207263"/>
              <a:ext cx="35625" cy="23425"/>
            </a:xfrm>
            <a:custGeom>
              <a:rect b="b" l="l" r="r" t="t"/>
              <a:pathLst>
                <a:path extrusionOk="0" h="937" w="1425">
                  <a:moveTo>
                    <a:pt x="917" y="1"/>
                  </a:moveTo>
                  <a:cubicBezTo>
                    <a:pt x="826" y="1"/>
                    <a:pt x="736" y="19"/>
                    <a:pt x="657" y="59"/>
                  </a:cubicBezTo>
                  <a:cubicBezTo>
                    <a:pt x="424" y="126"/>
                    <a:pt x="224" y="292"/>
                    <a:pt x="90" y="492"/>
                  </a:cubicBezTo>
                  <a:cubicBezTo>
                    <a:pt x="1" y="701"/>
                    <a:pt x="151" y="937"/>
                    <a:pt x="351" y="937"/>
                  </a:cubicBezTo>
                  <a:cubicBezTo>
                    <a:pt x="375" y="937"/>
                    <a:pt x="399" y="933"/>
                    <a:pt x="424" y="926"/>
                  </a:cubicBezTo>
                  <a:cubicBezTo>
                    <a:pt x="591" y="859"/>
                    <a:pt x="758" y="793"/>
                    <a:pt x="924" y="726"/>
                  </a:cubicBezTo>
                  <a:cubicBezTo>
                    <a:pt x="1091" y="693"/>
                    <a:pt x="1258" y="593"/>
                    <a:pt x="1391" y="426"/>
                  </a:cubicBezTo>
                  <a:cubicBezTo>
                    <a:pt x="1425" y="326"/>
                    <a:pt x="1425" y="192"/>
                    <a:pt x="1325" y="126"/>
                  </a:cubicBezTo>
                  <a:cubicBezTo>
                    <a:pt x="1203" y="45"/>
                    <a:pt x="1058" y="1"/>
                    <a:pt x="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762700" y="2335113"/>
              <a:ext cx="20025" cy="10600"/>
            </a:xfrm>
            <a:custGeom>
              <a:rect b="b" l="l" r="r" t="t"/>
              <a:pathLst>
                <a:path extrusionOk="0" h="424" w="801">
                  <a:moveTo>
                    <a:pt x="744" y="0"/>
                  </a:moveTo>
                  <a:cubicBezTo>
                    <a:pt x="738" y="0"/>
                    <a:pt x="734" y="4"/>
                    <a:pt x="734" y="15"/>
                  </a:cubicBezTo>
                  <a:cubicBezTo>
                    <a:pt x="667" y="115"/>
                    <a:pt x="567" y="249"/>
                    <a:pt x="434" y="282"/>
                  </a:cubicBezTo>
                  <a:cubicBezTo>
                    <a:pt x="300" y="282"/>
                    <a:pt x="133" y="282"/>
                    <a:pt x="0" y="215"/>
                  </a:cubicBezTo>
                  <a:cubicBezTo>
                    <a:pt x="0" y="215"/>
                    <a:pt x="0" y="215"/>
                    <a:pt x="0" y="249"/>
                  </a:cubicBezTo>
                  <a:cubicBezTo>
                    <a:pt x="111" y="359"/>
                    <a:pt x="267" y="424"/>
                    <a:pt x="431" y="424"/>
                  </a:cubicBezTo>
                  <a:cubicBezTo>
                    <a:pt x="465" y="424"/>
                    <a:pt x="499" y="421"/>
                    <a:pt x="534" y="415"/>
                  </a:cubicBezTo>
                  <a:cubicBezTo>
                    <a:pt x="701" y="349"/>
                    <a:pt x="801" y="182"/>
                    <a:pt x="801" y="15"/>
                  </a:cubicBezTo>
                  <a:cubicBezTo>
                    <a:pt x="778" y="15"/>
                    <a:pt x="756" y="0"/>
                    <a:pt x="7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706825" y="2205588"/>
              <a:ext cx="60900" cy="120750"/>
            </a:xfrm>
            <a:custGeom>
              <a:rect b="b" l="l" r="r" t="t"/>
              <a:pathLst>
                <a:path extrusionOk="0" h="4830" w="2436">
                  <a:moveTo>
                    <a:pt x="234" y="1"/>
                  </a:moveTo>
                  <a:cubicBezTo>
                    <a:pt x="217" y="1"/>
                    <a:pt x="200" y="9"/>
                    <a:pt x="200" y="26"/>
                  </a:cubicBezTo>
                  <a:cubicBezTo>
                    <a:pt x="33" y="1393"/>
                    <a:pt x="0" y="2761"/>
                    <a:pt x="134" y="4129"/>
                  </a:cubicBezTo>
                  <a:cubicBezTo>
                    <a:pt x="134" y="4164"/>
                    <a:pt x="158" y="4178"/>
                    <a:pt x="197" y="4178"/>
                  </a:cubicBezTo>
                  <a:cubicBezTo>
                    <a:pt x="341" y="4178"/>
                    <a:pt x="689" y="3981"/>
                    <a:pt x="767" y="3929"/>
                  </a:cubicBezTo>
                  <a:cubicBezTo>
                    <a:pt x="767" y="3929"/>
                    <a:pt x="801" y="4362"/>
                    <a:pt x="834" y="4696"/>
                  </a:cubicBezTo>
                  <a:cubicBezTo>
                    <a:pt x="834" y="4729"/>
                    <a:pt x="834" y="4729"/>
                    <a:pt x="834" y="4762"/>
                  </a:cubicBezTo>
                  <a:cubicBezTo>
                    <a:pt x="834" y="4796"/>
                    <a:pt x="901" y="4829"/>
                    <a:pt x="934" y="4829"/>
                  </a:cubicBezTo>
                  <a:lnTo>
                    <a:pt x="1101" y="4829"/>
                  </a:lnTo>
                  <a:cubicBezTo>
                    <a:pt x="1268" y="4829"/>
                    <a:pt x="1434" y="4796"/>
                    <a:pt x="1601" y="4762"/>
                  </a:cubicBezTo>
                  <a:cubicBezTo>
                    <a:pt x="1968" y="4662"/>
                    <a:pt x="2268" y="4396"/>
                    <a:pt x="2435" y="4062"/>
                  </a:cubicBezTo>
                  <a:cubicBezTo>
                    <a:pt x="2435" y="4038"/>
                    <a:pt x="2419" y="4015"/>
                    <a:pt x="2397" y="4015"/>
                  </a:cubicBezTo>
                  <a:cubicBezTo>
                    <a:pt x="2388" y="4015"/>
                    <a:pt x="2378" y="4019"/>
                    <a:pt x="2368" y="4029"/>
                  </a:cubicBezTo>
                  <a:cubicBezTo>
                    <a:pt x="2035" y="4396"/>
                    <a:pt x="1535" y="4596"/>
                    <a:pt x="1034" y="4629"/>
                  </a:cubicBezTo>
                  <a:cubicBezTo>
                    <a:pt x="1001" y="4496"/>
                    <a:pt x="1034" y="3595"/>
                    <a:pt x="967" y="3595"/>
                  </a:cubicBezTo>
                  <a:cubicBezTo>
                    <a:pt x="767" y="3628"/>
                    <a:pt x="567" y="3728"/>
                    <a:pt x="367" y="3862"/>
                  </a:cubicBezTo>
                  <a:cubicBezTo>
                    <a:pt x="267" y="2561"/>
                    <a:pt x="367" y="1293"/>
                    <a:pt x="267" y="26"/>
                  </a:cubicBezTo>
                  <a:cubicBezTo>
                    <a:pt x="267" y="9"/>
                    <a:pt x="250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738500" y="2307113"/>
              <a:ext cx="35900" cy="26025"/>
            </a:xfrm>
            <a:custGeom>
              <a:rect b="b" l="l" r="r" t="t"/>
              <a:pathLst>
                <a:path extrusionOk="0" h="1041" w="1436">
                  <a:moveTo>
                    <a:pt x="1135" y="1"/>
                  </a:moveTo>
                  <a:cubicBezTo>
                    <a:pt x="835" y="301"/>
                    <a:pt x="434" y="535"/>
                    <a:pt x="1" y="601"/>
                  </a:cubicBezTo>
                  <a:cubicBezTo>
                    <a:pt x="201" y="802"/>
                    <a:pt x="434" y="935"/>
                    <a:pt x="701" y="1002"/>
                  </a:cubicBezTo>
                  <a:cubicBezTo>
                    <a:pt x="758" y="1030"/>
                    <a:pt x="820" y="1040"/>
                    <a:pt x="883" y="1040"/>
                  </a:cubicBezTo>
                  <a:cubicBezTo>
                    <a:pt x="970" y="1040"/>
                    <a:pt x="1058" y="1021"/>
                    <a:pt x="1135" y="1002"/>
                  </a:cubicBezTo>
                  <a:cubicBezTo>
                    <a:pt x="1435" y="868"/>
                    <a:pt x="1402" y="568"/>
                    <a:pt x="1335" y="335"/>
                  </a:cubicBezTo>
                  <a:cubicBezTo>
                    <a:pt x="1268" y="234"/>
                    <a:pt x="1202" y="10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756025" y="2316288"/>
              <a:ext cx="18375" cy="17050"/>
            </a:xfrm>
            <a:custGeom>
              <a:rect b="b" l="l" r="r" t="t"/>
              <a:pathLst>
                <a:path extrusionOk="0" h="682" w="735">
                  <a:moveTo>
                    <a:pt x="634" y="1"/>
                  </a:moveTo>
                  <a:lnTo>
                    <a:pt x="634" y="1"/>
                  </a:lnTo>
                  <a:cubicBezTo>
                    <a:pt x="300" y="34"/>
                    <a:pt x="34" y="334"/>
                    <a:pt x="0" y="668"/>
                  </a:cubicBezTo>
                  <a:cubicBezTo>
                    <a:pt x="39" y="678"/>
                    <a:pt x="81" y="682"/>
                    <a:pt x="124" y="682"/>
                  </a:cubicBezTo>
                  <a:cubicBezTo>
                    <a:pt x="228" y="682"/>
                    <a:pt x="340" y="658"/>
                    <a:pt x="434" y="635"/>
                  </a:cubicBezTo>
                  <a:cubicBezTo>
                    <a:pt x="734" y="501"/>
                    <a:pt x="701" y="201"/>
                    <a:pt x="634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621750" y="2053313"/>
              <a:ext cx="304425" cy="191425"/>
            </a:xfrm>
            <a:custGeom>
              <a:rect b="b" l="l" r="r" t="t"/>
              <a:pathLst>
                <a:path extrusionOk="0" h="7657" w="12177">
                  <a:moveTo>
                    <a:pt x="7217" y="0"/>
                  </a:moveTo>
                  <a:cubicBezTo>
                    <a:pt x="5886" y="0"/>
                    <a:pt x="4637" y="613"/>
                    <a:pt x="4637" y="613"/>
                  </a:cubicBezTo>
                  <a:cubicBezTo>
                    <a:pt x="4637" y="613"/>
                    <a:pt x="3661" y="267"/>
                    <a:pt x="2634" y="267"/>
                  </a:cubicBezTo>
                  <a:cubicBezTo>
                    <a:pt x="1973" y="267"/>
                    <a:pt x="1291" y="410"/>
                    <a:pt x="835" y="880"/>
                  </a:cubicBezTo>
                  <a:cubicBezTo>
                    <a:pt x="1" y="1747"/>
                    <a:pt x="534" y="5016"/>
                    <a:pt x="3170" y="5016"/>
                  </a:cubicBezTo>
                  <a:cubicBezTo>
                    <a:pt x="4837" y="5016"/>
                    <a:pt x="6572" y="3448"/>
                    <a:pt x="6572" y="3448"/>
                  </a:cubicBezTo>
                  <a:cubicBezTo>
                    <a:pt x="7673" y="5350"/>
                    <a:pt x="9241" y="5350"/>
                    <a:pt x="9241" y="5350"/>
                  </a:cubicBezTo>
                  <a:cubicBezTo>
                    <a:pt x="9241" y="5350"/>
                    <a:pt x="9588" y="7656"/>
                    <a:pt x="10499" y="7656"/>
                  </a:cubicBezTo>
                  <a:cubicBezTo>
                    <a:pt x="10524" y="7656"/>
                    <a:pt x="10549" y="7655"/>
                    <a:pt x="10575" y="7651"/>
                  </a:cubicBezTo>
                  <a:cubicBezTo>
                    <a:pt x="11342" y="7551"/>
                    <a:pt x="12176" y="4482"/>
                    <a:pt x="11742" y="2714"/>
                  </a:cubicBezTo>
                  <a:cubicBezTo>
                    <a:pt x="11559" y="1799"/>
                    <a:pt x="10790" y="1163"/>
                    <a:pt x="9895" y="1163"/>
                  </a:cubicBezTo>
                  <a:cubicBezTo>
                    <a:pt x="9811" y="1163"/>
                    <a:pt x="9726" y="1168"/>
                    <a:pt x="9641" y="1180"/>
                  </a:cubicBezTo>
                  <a:cubicBezTo>
                    <a:pt x="9027" y="273"/>
                    <a:pt x="8104" y="0"/>
                    <a:pt x="7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781875" y="2121863"/>
              <a:ext cx="81750" cy="75100"/>
            </a:xfrm>
            <a:custGeom>
              <a:rect b="b" l="l" r="r" t="t"/>
              <a:pathLst>
                <a:path extrusionOk="0" h="3004" w="3270">
                  <a:moveTo>
                    <a:pt x="126" y="1"/>
                  </a:moveTo>
                  <a:cubicBezTo>
                    <a:pt x="112" y="1"/>
                    <a:pt x="100" y="11"/>
                    <a:pt x="100" y="39"/>
                  </a:cubicBezTo>
                  <a:cubicBezTo>
                    <a:pt x="0" y="906"/>
                    <a:pt x="334" y="1740"/>
                    <a:pt x="934" y="2374"/>
                  </a:cubicBezTo>
                  <a:cubicBezTo>
                    <a:pt x="1394" y="2785"/>
                    <a:pt x="1976" y="3003"/>
                    <a:pt x="2566" y="3003"/>
                  </a:cubicBezTo>
                  <a:cubicBezTo>
                    <a:pt x="2790" y="3003"/>
                    <a:pt x="3016" y="2972"/>
                    <a:pt x="3236" y="2908"/>
                  </a:cubicBezTo>
                  <a:cubicBezTo>
                    <a:pt x="3269" y="2908"/>
                    <a:pt x="3269" y="2841"/>
                    <a:pt x="3236" y="2841"/>
                  </a:cubicBezTo>
                  <a:cubicBezTo>
                    <a:pt x="2469" y="2841"/>
                    <a:pt x="1735" y="2608"/>
                    <a:pt x="1134" y="2141"/>
                  </a:cubicBezTo>
                  <a:cubicBezTo>
                    <a:pt x="501" y="1640"/>
                    <a:pt x="134" y="840"/>
                    <a:pt x="167" y="39"/>
                  </a:cubicBezTo>
                  <a:cubicBezTo>
                    <a:pt x="167" y="20"/>
                    <a:pt x="145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857750" y="2083138"/>
              <a:ext cx="72575" cy="159800"/>
            </a:xfrm>
            <a:custGeom>
              <a:rect b="b" l="l" r="r" t="t"/>
              <a:pathLst>
                <a:path extrusionOk="0" h="6392" w="2903">
                  <a:moveTo>
                    <a:pt x="988" y="0"/>
                  </a:moveTo>
                  <a:cubicBezTo>
                    <a:pt x="682" y="0"/>
                    <a:pt x="369" y="52"/>
                    <a:pt x="67" y="120"/>
                  </a:cubicBezTo>
                  <a:cubicBezTo>
                    <a:pt x="1" y="120"/>
                    <a:pt x="34" y="187"/>
                    <a:pt x="67" y="187"/>
                  </a:cubicBezTo>
                  <a:cubicBezTo>
                    <a:pt x="237" y="143"/>
                    <a:pt x="409" y="121"/>
                    <a:pt x="578" y="121"/>
                  </a:cubicBezTo>
                  <a:cubicBezTo>
                    <a:pt x="1174" y="121"/>
                    <a:pt x="1746" y="387"/>
                    <a:pt x="2136" y="854"/>
                  </a:cubicBezTo>
                  <a:cubicBezTo>
                    <a:pt x="2636" y="1355"/>
                    <a:pt x="2703" y="2122"/>
                    <a:pt x="2669" y="2822"/>
                  </a:cubicBezTo>
                  <a:cubicBezTo>
                    <a:pt x="2603" y="4157"/>
                    <a:pt x="2069" y="5424"/>
                    <a:pt x="1135" y="6358"/>
                  </a:cubicBezTo>
                  <a:cubicBezTo>
                    <a:pt x="1135" y="6358"/>
                    <a:pt x="1135" y="6391"/>
                    <a:pt x="1168" y="6391"/>
                  </a:cubicBezTo>
                  <a:cubicBezTo>
                    <a:pt x="2236" y="5391"/>
                    <a:pt x="2869" y="3990"/>
                    <a:pt x="2869" y="2489"/>
                  </a:cubicBezTo>
                  <a:cubicBezTo>
                    <a:pt x="2903" y="1788"/>
                    <a:pt x="2769" y="954"/>
                    <a:pt x="2202" y="421"/>
                  </a:cubicBezTo>
                  <a:cubicBezTo>
                    <a:pt x="1849" y="106"/>
                    <a:pt x="1426" y="0"/>
                    <a:pt x="9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6630925" y="2050788"/>
              <a:ext cx="110700" cy="98750"/>
            </a:xfrm>
            <a:custGeom>
              <a:rect b="b" l="l" r="r" t="t"/>
              <a:pathLst>
                <a:path extrusionOk="0" h="3950" w="4428">
                  <a:moveTo>
                    <a:pt x="2526" y="1"/>
                  </a:moveTo>
                  <a:cubicBezTo>
                    <a:pt x="1880" y="1"/>
                    <a:pt x="1231" y="205"/>
                    <a:pt x="734" y="614"/>
                  </a:cubicBezTo>
                  <a:cubicBezTo>
                    <a:pt x="234" y="981"/>
                    <a:pt x="1" y="1614"/>
                    <a:pt x="101" y="2215"/>
                  </a:cubicBezTo>
                  <a:cubicBezTo>
                    <a:pt x="234" y="2882"/>
                    <a:pt x="601" y="3516"/>
                    <a:pt x="1135" y="3949"/>
                  </a:cubicBezTo>
                  <a:cubicBezTo>
                    <a:pt x="701" y="3516"/>
                    <a:pt x="401" y="2949"/>
                    <a:pt x="301" y="2315"/>
                  </a:cubicBezTo>
                  <a:cubicBezTo>
                    <a:pt x="201" y="1748"/>
                    <a:pt x="434" y="1147"/>
                    <a:pt x="935" y="781"/>
                  </a:cubicBezTo>
                  <a:cubicBezTo>
                    <a:pt x="1444" y="447"/>
                    <a:pt x="2110" y="224"/>
                    <a:pt x="2758" y="224"/>
                  </a:cubicBezTo>
                  <a:cubicBezTo>
                    <a:pt x="3341" y="224"/>
                    <a:pt x="3910" y="405"/>
                    <a:pt x="4337" y="847"/>
                  </a:cubicBezTo>
                  <a:cubicBezTo>
                    <a:pt x="4347" y="857"/>
                    <a:pt x="4359" y="861"/>
                    <a:pt x="4372" y="861"/>
                  </a:cubicBezTo>
                  <a:cubicBezTo>
                    <a:pt x="4401" y="861"/>
                    <a:pt x="4427" y="837"/>
                    <a:pt x="4404" y="814"/>
                  </a:cubicBezTo>
                  <a:cubicBezTo>
                    <a:pt x="4003" y="347"/>
                    <a:pt x="3403" y="80"/>
                    <a:pt x="2803" y="13"/>
                  </a:cubicBezTo>
                  <a:cubicBezTo>
                    <a:pt x="2711" y="5"/>
                    <a:pt x="2619" y="1"/>
                    <a:pt x="2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6871925" y="2198138"/>
              <a:ext cx="68425" cy="98725"/>
            </a:xfrm>
            <a:custGeom>
              <a:rect b="b" l="l" r="r" t="t"/>
              <a:pathLst>
                <a:path extrusionOk="0" h="3949" w="2737">
                  <a:moveTo>
                    <a:pt x="1605" y="0"/>
                  </a:moveTo>
                  <a:cubicBezTo>
                    <a:pt x="740" y="0"/>
                    <a:pt x="1" y="1892"/>
                    <a:pt x="1" y="1892"/>
                  </a:cubicBezTo>
                  <a:lnTo>
                    <a:pt x="34" y="3526"/>
                  </a:lnTo>
                  <a:cubicBezTo>
                    <a:pt x="231" y="3801"/>
                    <a:pt x="543" y="3949"/>
                    <a:pt x="862" y="3949"/>
                  </a:cubicBezTo>
                  <a:cubicBezTo>
                    <a:pt x="1084" y="3949"/>
                    <a:pt x="1310" y="3877"/>
                    <a:pt x="1502" y="3726"/>
                  </a:cubicBezTo>
                  <a:cubicBezTo>
                    <a:pt x="2369" y="3159"/>
                    <a:pt x="2736" y="290"/>
                    <a:pt x="1769" y="24"/>
                  </a:cubicBezTo>
                  <a:cubicBezTo>
                    <a:pt x="1714" y="8"/>
                    <a:pt x="1659" y="0"/>
                    <a:pt x="160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881100" y="2219563"/>
              <a:ext cx="33400" cy="65200"/>
            </a:xfrm>
            <a:custGeom>
              <a:rect b="b" l="l" r="r" t="t"/>
              <a:pathLst>
                <a:path extrusionOk="0" h="2608" w="1336">
                  <a:moveTo>
                    <a:pt x="1302" y="0"/>
                  </a:moveTo>
                  <a:cubicBezTo>
                    <a:pt x="401" y="301"/>
                    <a:pt x="1" y="1668"/>
                    <a:pt x="201" y="2569"/>
                  </a:cubicBezTo>
                  <a:cubicBezTo>
                    <a:pt x="201" y="2588"/>
                    <a:pt x="245" y="2607"/>
                    <a:pt x="283" y="2607"/>
                  </a:cubicBezTo>
                  <a:cubicBezTo>
                    <a:pt x="311" y="2607"/>
                    <a:pt x="334" y="2597"/>
                    <a:pt x="334" y="2569"/>
                  </a:cubicBezTo>
                  <a:cubicBezTo>
                    <a:pt x="368" y="2335"/>
                    <a:pt x="434" y="2135"/>
                    <a:pt x="534" y="1935"/>
                  </a:cubicBezTo>
                  <a:cubicBezTo>
                    <a:pt x="635" y="1702"/>
                    <a:pt x="901" y="1568"/>
                    <a:pt x="1135" y="1568"/>
                  </a:cubicBezTo>
                  <a:cubicBezTo>
                    <a:pt x="1135" y="1568"/>
                    <a:pt x="1168" y="1535"/>
                    <a:pt x="1135" y="1535"/>
                  </a:cubicBezTo>
                  <a:cubicBezTo>
                    <a:pt x="1054" y="1490"/>
                    <a:pt x="969" y="1469"/>
                    <a:pt x="886" y="1469"/>
                  </a:cubicBezTo>
                  <a:cubicBezTo>
                    <a:pt x="657" y="1469"/>
                    <a:pt x="441" y="1624"/>
                    <a:pt x="368" y="1868"/>
                  </a:cubicBezTo>
                  <a:cubicBezTo>
                    <a:pt x="401" y="1135"/>
                    <a:pt x="735" y="467"/>
                    <a:pt x="1302" y="34"/>
                  </a:cubicBezTo>
                  <a:cubicBezTo>
                    <a:pt x="1335" y="0"/>
                    <a:pt x="1302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919475" y="2458013"/>
              <a:ext cx="190975" cy="342000"/>
            </a:xfrm>
            <a:custGeom>
              <a:rect b="b" l="l" r="r" t="t"/>
              <a:pathLst>
                <a:path extrusionOk="0" h="13680" w="7639">
                  <a:moveTo>
                    <a:pt x="2501" y="1"/>
                  </a:moveTo>
                  <a:cubicBezTo>
                    <a:pt x="1444" y="1"/>
                    <a:pt x="411" y="1528"/>
                    <a:pt x="434" y="5673"/>
                  </a:cubicBezTo>
                  <a:cubicBezTo>
                    <a:pt x="434" y="7842"/>
                    <a:pt x="234" y="10977"/>
                    <a:pt x="0" y="13679"/>
                  </a:cubicBezTo>
                  <a:lnTo>
                    <a:pt x="7639" y="13679"/>
                  </a:lnTo>
                  <a:cubicBezTo>
                    <a:pt x="6905" y="8575"/>
                    <a:pt x="5337" y="2705"/>
                    <a:pt x="3803" y="770"/>
                  </a:cubicBezTo>
                  <a:cubicBezTo>
                    <a:pt x="3420" y="286"/>
                    <a:pt x="2958" y="1"/>
                    <a:pt x="250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901950" y="2431263"/>
              <a:ext cx="226850" cy="352050"/>
            </a:xfrm>
            <a:custGeom>
              <a:rect b="b" l="l" r="r" t="t"/>
              <a:pathLst>
                <a:path extrusionOk="0" h="14082" w="9074">
                  <a:moveTo>
                    <a:pt x="3196" y="1"/>
                  </a:moveTo>
                  <a:cubicBezTo>
                    <a:pt x="2276" y="1"/>
                    <a:pt x="1498" y="1254"/>
                    <a:pt x="1168" y="4008"/>
                  </a:cubicBezTo>
                  <a:cubicBezTo>
                    <a:pt x="768" y="7577"/>
                    <a:pt x="1" y="14082"/>
                    <a:pt x="1" y="14082"/>
                  </a:cubicBezTo>
                  <a:lnTo>
                    <a:pt x="9074" y="13682"/>
                  </a:lnTo>
                  <a:cubicBezTo>
                    <a:pt x="8307" y="10279"/>
                    <a:pt x="7339" y="6943"/>
                    <a:pt x="6138" y="3674"/>
                  </a:cubicBezTo>
                  <a:cubicBezTo>
                    <a:pt x="5228" y="1313"/>
                    <a:pt x="4137" y="1"/>
                    <a:pt x="31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092100" y="2700738"/>
              <a:ext cx="8350" cy="41725"/>
            </a:xfrm>
            <a:custGeom>
              <a:rect b="b" l="l" r="r" t="t"/>
              <a:pathLst>
                <a:path extrusionOk="0" h="1669" w="334">
                  <a:moveTo>
                    <a:pt x="267" y="1"/>
                  </a:moveTo>
                  <a:cubicBezTo>
                    <a:pt x="167" y="267"/>
                    <a:pt x="100" y="534"/>
                    <a:pt x="67" y="835"/>
                  </a:cubicBezTo>
                  <a:cubicBezTo>
                    <a:pt x="0" y="1101"/>
                    <a:pt x="0" y="1368"/>
                    <a:pt x="67" y="1668"/>
                  </a:cubicBezTo>
                  <a:cubicBezTo>
                    <a:pt x="167" y="1402"/>
                    <a:pt x="234" y="1135"/>
                    <a:pt x="267" y="835"/>
                  </a:cubicBezTo>
                  <a:cubicBezTo>
                    <a:pt x="334" y="568"/>
                    <a:pt x="334" y="267"/>
                    <a:pt x="2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965325" y="2637563"/>
              <a:ext cx="41725" cy="7125"/>
            </a:xfrm>
            <a:custGeom>
              <a:rect b="b" l="l" r="r" t="t"/>
              <a:pathLst>
                <a:path extrusionOk="0" h="285" w="1669">
                  <a:moveTo>
                    <a:pt x="418" y="1"/>
                  </a:moveTo>
                  <a:cubicBezTo>
                    <a:pt x="276" y="1"/>
                    <a:pt x="134" y="9"/>
                    <a:pt x="1" y="26"/>
                  </a:cubicBezTo>
                  <a:cubicBezTo>
                    <a:pt x="268" y="126"/>
                    <a:pt x="535" y="226"/>
                    <a:pt x="835" y="259"/>
                  </a:cubicBezTo>
                  <a:cubicBezTo>
                    <a:pt x="968" y="276"/>
                    <a:pt x="1102" y="284"/>
                    <a:pt x="1239" y="284"/>
                  </a:cubicBezTo>
                  <a:cubicBezTo>
                    <a:pt x="1377" y="284"/>
                    <a:pt x="1519" y="276"/>
                    <a:pt x="1669" y="259"/>
                  </a:cubicBezTo>
                  <a:cubicBezTo>
                    <a:pt x="1402" y="126"/>
                    <a:pt x="1135" y="59"/>
                    <a:pt x="835" y="26"/>
                  </a:cubicBezTo>
                  <a:cubicBezTo>
                    <a:pt x="701" y="9"/>
                    <a:pt x="560" y="1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996200" y="2466413"/>
              <a:ext cx="25025" cy="33375"/>
            </a:xfrm>
            <a:custGeom>
              <a:rect b="b" l="l" r="r" t="t"/>
              <a:pathLst>
                <a:path extrusionOk="0" h="1335" w="1001">
                  <a:moveTo>
                    <a:pt x="0" y="0"/>
                  </a:moveTo>
                  <a:lnTo>
                    <a:pt x="0" y="0"/>
                  </a:lnTo>
                  <a:cubicBezTo>
                    <a:pt x="100" y="267"/>
                    <a:pt x="234" y="501"/>
                    <a:pt x="400" y="734"/>
                  </a:cubicBezTo>
                  <a:cubicBezTo>
                    <a:pt x="567" y="934"/>
                    <a:pt x="767" y="1134"/>
                    <a:pt x="1001" y="1334"/>
                  </a:cubicBezTo>
                  <a:cubicBezTo>
                    <a:pt x="901" y="1068"/>
                    <a:pt x="767" y="801"/>
                    <a:pt x="567" y="601"/>
                  </a:cubicBezTo>
                  <a:cubicBezTo>
                    <a:pt x="400" y="367"/>
                    <a:pt x="200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7064575" y="2575638"/>
              <a:ext cx="33375" cy="25050"/>
            </a:xfrm>
            <a:custGeom>
              <a:rect b="b" l="l" r="r" t="t"/>
              <a:pathLst>
                <a:path extrusionOk="0" h="1002" w="1335">
                  <a:moveTo>
                    <a:pt x="1335" y="1"/>
                  </a:moveTo>
                  <a:lnTo>
                    <a:pt x="1335" y="1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7" y="568"/>
                    <a:pt x="167" y="768"/>
                    <a:pt x="0" y="1002"/>
                  </a:cubicBezTo>
                  <a:cubicBezTo>
                    <a:pt x="267" y="902"/>
                    <a:pt x="501" y="768"/>
                    <a:pt x="734" y="601"/>
                  </a:cubicBezTo>
                  <a:cubicBezTo>
                    <a:pt x="934" y="435"/>
                    <a:pt x="1134" y="234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974500" y="2742438"/>
              <a:ext cx="33400" cy="25050"/>
            </a:xfrm>
            <a:custGeom>
              <a:rect b="b" l="l" r="r" t="t"/>
              <a:pathLst>
                <a:path extrusionOk="0" h="1002" w="1336">
                  <a:moveTo>
                    <a:pt x="1335" y="0"/>
                  </a:moveTo>
                  <a:lnTo>
                    <a:pt x="1335" y="0"/>
                  </a:lnTo>
                  <a:cubicBezTo>
                    <a:pt x="1068" y="101"/>
                    <a:pt x="801" y="234"/>
                    <a:pt x="601" y="401"/>
                  </a:cubicBezTo>
                  <a:cubicBezTo>
                    <a:pt x="368" y="568"/>
                    <a:pt x="168" y="768"/>
                    <a:pt x="1" y="1001"/>
                  </a:cubicBezTo>
                  <a:cubicBezTo>
                    <a:pt x="234" y="901"/>
                    <a:pt x="501" y="768"/>
                    <a:pt x="735" y="601"/>
                  </a:cubicBezTo>
                  <a:cubicBezTo>
                    <a:pt x="935" y="434"/>
                    <a:pt x="1135" y="234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898625" y="2574188"/>
              <a:ext cx="26300" cy="210525"/>
            </a:xfrm>
            <a:custGeom>
              <a:rect b="b" l="l" r="r" t="t"/>
              <a:pathLst>
                <a:path extrusionOk="0" h="8421" w="1052">
                  <a:moveTo>
                    <a:pt x="1047" y="1"/>
                  </a:moveTo>
                  <a:cubicBezTo>
                    <a:pt x="1043" y="1"/>
                    <a:pt x="1034" y="9"/>
                    <a:pt x="1034" y="26"/>
                  </a:cubicBezTo>
                  <a:cubicBezTo>
                    <a:pt x="1051" y="9"/>
                    <a:pt x="1051" y="1"/>
                    <a:pt x="1047" y="1"/>
                  </a:cubicBezTo>
                  <a:close/>
                  <a:moveTo>
                    <a:pt x="1034" y="26"/>
                  </a:moveTo>
                  <a:cubicBezTo>
                    <a:pt x="934" y="759"/>
                    <a:pt x="801" y="1460"/>
                    <a:pt x="701" y="2194"/>
                  </a:cubicBezTo>
                  <a:cubicBezTo>
                    <a:pt x="667" y="1894"/>
                    <a:pt x="601" y="1593"/>
                    <a:pt x="534" y="1260"/>
                  </a:cubicBezTo>
                  <a:lnTo>
                    <a:pt x="501" y="1260"/>
                  </a:lnTo>
                  <a:cubicBezTo>
                    <a:pt x="534" y="1527"/>
                    <a:pt x="567" y="1760"/>
                    <a:pt x="601" y="2027"/>
                  </a:cubicBezTo>
                  <a:lnTo>
                    <a:pt x="667" y="2394"/>
                  </a:lnTo>
                  <a:lnTo>
                    <a:pt x="667" y="2461"/>
                  </a:lnTo>
                  <a:cubicBezTo>
                    <a:pt x="567" y="3028"/>
                    <a:pt x="467" y="3595"/>
                    <a:pt x="401" y="4162"/>
                  </a:cubicBezTo>
                  <a:cubicBezTo>
                    <a:pt x="334" y="4862"/>
                    <a:pt x="267" y="5530"/>
                    <a:pt x="200" y="6230"/>
                  </a:cubicBezTo>
                  <a:cubicBezTo>
                    <a:pt x="100" y="6897"/>
                    <a:pt x="100" y="7698"/>
                    <a:pt x="0" y="8398"/>
                  </a:cubicBezTo>
                  <a:cubicBezTo>
                    <a:pt x="125" y="8412"/>
                    <a:pt x="249" y="8420"/>
                    <a:pt x="373" y="8420"/>
                  </a:cubicBezTo>
                  <a:cubicBezTo>
                    <a:pt x="549" y="8420"/>
                    <a:pt x="725" y="8404"/>
                    <a:pt x="901" y="8365"/>
                  </a:cubicBezTo>
                  <a:cubicBezTo>
                    <a:pt x="968" y="8365"/>
                    <a:pt x="1001" y="8298"/>
                    <a:pt x="901" y="8298"/>
                  </a:cubicBezTo>
                  <a:cubicBezTo>
                    <a:pt x="868" y="8309"/>
                    <a:pt x="771" y="8313"/>
                    <a:pt x="656" y="8313"/>
                  </a:cubicBezTo>
                  <a:cubicBezTo>
                    <a:pt x="427" y="8313"/>
                    <a:pt x="123" y="8298"/>
                    <a:pt x="100" y="8298"/>
                  </a:cubicBezTo>
                  <a:cubicBezTo>
                    <a:pt x="167" y="7598"/>
                    <a:pt x="334" y="6931"/>
                    <a:pt x="401" y="6230"/>
                  </a:cubicBezTo>
                  <a:cubicBezTo>
                    <a:pt x="501" y="5563"/>
                    <a:pt x="601" y="4862"/>
                    <a:pt x="667" y="4195"/>
                  </a:cubicBezTo>
                  <a:cubicBezTo>
                    <a:pt x="801" y="2794"/>
                    <a:pt x="901" y="1393"/>
                    <a:pt x="1034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7072075" y="2561463"/>
              <a:ext cx="60075" cy="214075"/>
            </a:xfrm>
            <a:custGeom>
              <a:rect b="b" l="l" r="r" t="t"/>
              <a:pathLst>
                <a:path extrusionOk="0" h="8563" w="2403">
                  <a:moveTo>
                    <a:pt x="1" y="1"/>
                  </a:moveTo>
                  <a:cubicBezTo>
                    <a:pt x="367" y="1469"/>
                    <a:pt x="734" y="2903"/>
                    <a:pt x="1101" y="4337"/>
                  </a:cubicBezTo>
                  <a:cubicBezTo>
                    <a:pt x="1435" y="5705"/>
                    <a:pt x="1802" y="7073"/>
                    <a:pt x="2269" y="8407"/>
                  </a:cubicBezTo>
                  <a:cubicBezTo>
                    <a:pt x="2002" y="8440"/>
                    <a:pt x="1735" y="8474"/>
                    <a:pt x="1468" y="8540"/>
                  </a:cubicBezTo>
                  <a:cubicBezTo>
                    <a:pt x="1593" y="8554"/>
                    <a:pt x="1723" y="8562"/>
                    <a:pt x="1854" y="8562"/>
                  </a:cubicBezTo>
                  <a:cubicBezTo>
                    <a:pt x="2039" y="8562"/>
                    <a:pt x="2226" y="8546"/>
                    <a:pt x="2402" y="8507"/>
                  </a:cubicBezTo>
                  <a:cubicBezTo>
                    <a:pt x="2102" y="7039"/>
                    <a:pt x="1702" y="5605"/>
                    <a:pt x="1268" y="4171"/>
                  </a:cubicBezTo>
                  <a:cubicBezTo>
                    <a:pt x="1168" y="3804"/>
                    <a:pt x="1035" y="3403"/>
                    <a:pt x="935" y="3003"/>
                  </a:cubicBezTo>
                  <a:cubicBezTo>
                    <a:pt x="901" y="2770"/>
                    <a:pt x="868" y="2503"/>
                    <a:pt x="868" y="2236"/>
                  </a:cubicBezTo>
                  <a:cubicBezTo>
                    <a:pt x="834" y="2002"/>
                    <a:pt x="801" y="1702"/>
                    <a:pt x="768" y="1435"/>
                  </a:cubicBezTo>
                  <a:lnTo>
                    <a:pt x="734" y="1435"/>
                  </a:lnTo>
                  <a:cubicBezTo>
                    <a:pt x="734" y="1702"/>
                    <a:pt x="734" y="2002"/>
                    <a:pt x="768" y="2269"/>
                  </a:cubicBezTo>
                  <a:cubicBezTo>
                    <a:pt x="768" y="2363"/>
                    <a:pt x="768" y="2487"/>
                    <a:pt x="795" y="2584"/>
                  </a:cubicBezTo>
                  <a:lnTo>
                    <a:pt x="795" y="2584"/>
                  </a:lnTo>
                  <a:cubicBezTo>
                    <a:pt x="530" y="1723"/>
                    <a:pt x="266" y="8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911950" y="2744813"/>
              <a:ext cx="198500" cy="7425"/>
            </a:xfrm>
            <a:custGeom>
              <a:rect b="b" l="l" r="r" t="t"/>
              <a:pathLst>
                <a:path extrusionOk="0" h="297" w="7940">
                  <a:moveTo>
                    <a:pt x="7361" y="0"/>
                  </a:moveTo>
                  <a:cubicBezTo>
                    <a:pt x="5513" y="0"/>
                    <a:pt x="1144" y="116"/>
                    <a:pt x="101" y="206"/>
                  </a:cubicBezTo>
                  <a:cubicBezTo>
                    <a:pt x="34" y="206"/>
                    <a:pt x="1" y="239"/>
                    <a:pt x="101" y="272"/>
                  </a:cubicBezTo>
                  <a:cubicBezTo>
                    <a:pt x="732" y="289"/>
                    <a:pt x="1364" y="297"/>
                    <a:pt x="1995" y="297"/>
                  </a:cubicBezTo>
                  <a:cubicBezTo>
                    <a:pt x="3966" y="297"/>
                    <a:pt x="5936" y="216"/>
                    <a:pt x="7907" y="39"/>
                  </a:cubicBezTo>
                  <a:cubicBezTo>
                    <a:pt x="7940" y="39"/>
                    <a:pt x="7940" y="6"/>
                    <a:pt x="7907" y="6"/>
                  </a:cubicBezTo>
                  <a:cubicBezTo>
                    <a:pt x="7768" y="2"/>
                    <a:pt x="7583" y="0"/>
                    <a:pt x="7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7021200" y="1898488"/>
              <a:ext cx="441175" cy="320300"/>
            </a:xfrm>
            <a:custGeom>
              <a:rect b="b" l="l" r="r" t="t"/>
              <a:pathLst>
                <a:path extrusionOk="0" h="12812" w="17647">
                  <a:moveTo>
                    <a:pt x="8974" y="1"/>
                  </a:moveTo>
                  <a:cubicBezTo>
                    <a:pt x="4170" y="1"/>
                    <a:pt x="268" y="2870"/>
                    <a:pt x="268" y="6406"/>
                  </a:cubicBezTo>
                  <a:cubicBezTo>
                    <a:pt x="301" y="7406"/>
                    <a:pt x="601" y="8374"/>
                    <a:pt x="1135" y="9208"/>
                  </a:cubicBezTo>
                  <a:lnTo>
                    <a:pt x="1" y="11843"/>
                  </a:lnTo>
                  <a:lnTo>
                    <a:pt x="2970" y="11042"/>
                  </a:lnTo>
                  <a:cubicBezTo>
                    <a:pt x="4691" y="12211"/>
                    <a:pt x="6729" y="12811"/>
                    <a:pt x="8805" y="12811"/>
                  </a:cubicBezTo>
                  <a:cubicBezTo>
                    <a:pt x="8861" y="12811"/>
                    <a:pt x="8918" y="12811"/>
                    <a:pt x="8974" y="12810"/>
                  </a:cubicBezTo>
                  <a:cubicBezTo>
                    <a:pt x="13777" y="12810"/>
                    <a:pt x="17647" y="9941"/>
                    <a:pt x="17647" y="6406"/>
                  </a:cubicBezTo>
                  <a:cubicBezTo>
                    <a:pt x="17647" y="2870"/>
                    <a:pt x="13777" y="1"/>
                    <a:pt x="89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7323100" y="2036088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901" y="1"/>
                  </a:moveTo>
                  <a:cubicBezTo>
                    <a:pt x="400" y="1"/>
                    <a:pt x="0" y="401"/>
                    <a:pt x="0" y="902"/>
                  </a:cubicBezTo>
                  <a:cubicBezTo>
                    <a:pt x="0" y="1443"/>
                    <a:pt x="442" y="1801"/>
                    <a:pt x="904" y="1801"/>
                  </a:cubicBezTo>
                  <a:cubicBezTo>
                    <a:pt x="1125" y="1801"/>
                    <a:pt x="1351" y="1719"/>
                    <a:pt x="1535" y="1535"/>
                  </a:cubicBezTo>
                  <a:cubicBezTo>
                    <a:pt x="2102" y="968"/>
                    <a:pt x="17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7223025" y="2036088"/>
              <a:ext cx="52550" cy="45050"/>
            </a:xfrm>
            <a:custGeom>
              <a:rect b="b" l="l" r="r" t="t"/>
              <a:pathLst>
                <a:path extrusionOk="0" h="1802" w="2102">
                  <a:moveTo>
                    <a:pt x="901" y="1"/>
                  </a:moveTo>
                  <a:cubicBezTo>
                    <a:pt x="400" y="1"/>
                    <a:pt x="0" y="401"/>
                    <a:pt x="0" y="902"/>
                  </a:cubicBezTo>
                  <a:cubicBezTo>
                    <a:pt x="0" y="1443"/>
                    <a:pt x="442" y="1801"/>
                    <a:pt x="904" y="1801"/>
                  </a:cubicBezTo>
                  <a:cubicBezTo>
                    <a:pt x="1125" y="1801"/>
                    <a:pt x="1351" y="1719"/>
                    <a:pt x="1535" y="1535"/>
                  </a:cubicBezTo>
                  <a:cubicBezTo>
                    <a:pt x="2102" y="968"/>
                    <a:pt x="17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122100" y="2036088"/>
              <a:ext cx="52575" cy="45050"/>
            </a:xfrm>
            <a:custGeom>
              <a:rect b="b" l="l" r="r" t="t"/>
              <a:pathLst>
                <a:path extrusionOk="0" h="1802" w="2103">
                  <a:moveTo>
                    <a:pt x="902" y="1"/>
                  </a:moveTo>
                  <a:cubicBezTo>
                    <a:pt x="401" y="1"/>
                    <a:pt x="1" y="401"/>
                    <a:pt x="1" y="902"/>
                  </a:cubicBezTo>
                  <a:cubicBezTo>
                    <a:pt x="1" y="1443"/>
                    <a:pt x="443" y="1801"/>
                    <a:pt x="905" y="1801"/>
                  </a:cubicBezTo>
                  <a:cubicBezTo>
                    <a:pt x="1126" y="1801"/>
                    <a:pt x="1352" y="1719"/>
                    <a:pt x="1535" y="1535"/>
                  </a:cubicBezTo>
                  <a:cubicBezTo>
                    <a:pt x="2102" y="968"/>
                    <a:pt x="1702" y="1"/>
                    <a:pt x="9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2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3"/>
          <p:cNvSpPr/>
          <p:nvPr/>
        </p:nvSpPr>
        <p:spPr>
          <a:xfrm>
            <a:off x="0" y="841000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7361875" y="1172875"/>
            <a:ext cx="17820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 txBox="1"/>
          <p:nvPr>
            <p:ph idx="4294967295" type="title"/>
          </p:nvPr>
        </p:nvSpPr>
        <p:spPr>
          <a:xfrm>
            <a:off x="678600" y="2044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ENVIRONMENTS</a:t>
            </a:r>
            <a:endParaRPr/>
          </a:p>
        </p:txBody>
      </p:sp>
      <p:grpSp>
        <p:nvGrpSpPr>
          <p:cNvPr id="620" name="Google Shape;620;p33"/>
          <p:cNvGrpSpPr/>
          <p:nvPr/>
        </p:nvGrpSpPr>
        <p:grpSpPr>
          <a:xfrm>
            <a:off x="793139" y="1401485"/>
            <a:ext cx="3408581" cy="475300"/>
            <a:chOff x="4411970" y="2962952"/>
            <a:chExt cx="706544" cy="104212"/>
          </a:xfrm>
        </p:grpSpPr>
        <p:sp>
          <p:nvSpPr>
            <p:cNvPr id="621" name="Google Shape;621;p33"/>
            <p:cNvSpPr/>
            <p:nvPr/>
          </p:nvSpPr>
          <p:spPr>
            <a:xfrm>
              <a:off x="4583864" y="2962952"/>
              <a:ext cx="534651" cy="104077"/>
            </a:xfrm>
            <a:custGeom>
              <a:rect b="b" l="l" r="r" t="t"/>
              <a:pathLst>
                <a:path extrusionOk="0" h="2305" w="11841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411970" y="2963088"/>
              <a:ext cx="124124" cy="104077"/>
            </a:xfrm>
            <a:custGeom>
              <a:rect b="b" l="l" r="r" t="t"/>
              <a:pathLst>
                <a:path extrusionOk="0" h="2305" w="2749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3"/>
          <p:cNvSpPr txBox="1"/>
          <p:nvPr/>
        </p:nvSpPr>
        <p:spPr>
          <a:xfrm>
            <a:off x="1905275" y="1408275"/>
            <a:ext cx="1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HARDWARE</a:t>
            </a:r>
            <a:endParaRPr b="1" sz="1800"/>
          </a:p>
        </p:txBody>
      </p:sp>
      <p:sp>
        <p:nvSpPr>
          <p:cNvPr id="626" name="Google Shape;626;p33"/>
          <p:cNvSpPr txBox="1"/>
          <p:nvPr/>
        </p:nvSpPr>
        <p:spPr>
          <a:xfrm>
            <a:off x="1920275" y="20010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Laptop / Computer with Core i5 8th gen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7" name="Google Shape;627;p33"/>
          <p:cNvGrpSpPr/>
          <p:nvPr/>
        </p:nvGrpSpPr>
        <p:grpSpPr>
          <a:xfrm>
            <a:off x="1643063" y="2102827"/>
            <a:ext cx="235081" cy="191647"/>
            <a:chOff x="4496946" y="2963133"/>
            <a:chExt cx="120647" cy="104031"/>
          </a:xfrm>
        </p:grpSpPr>
        <p:sp>
          <p:nvSpPr>
            <p:cNvPr id="628" name="Google Shape;628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33"/>
          <p:cNvSpPr txBox="1"/>
          <p:nvPr/>
        </p:nvSpPr>
        <p:spPr>
          <a:xfrm>
            <a:off x="1920275" y="23058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2GB Hard Disk Storage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1" name="Google Shape;631;p33"/>
          <p:cNvGrpSpPr/>
          <p:nvPr/>
        </p:nvGrpSpPr>
        <p:grpSpPr>
          <a:xfrm>
            <a:off x="1643063" y="2407627"/>
            <a:ext cx="235081" cy="191647"/>
            <a:chOff x="4496946" y="2963133"/>
            <a:chExt cx="120647" cy="104031"/>
          </a:xfrm>
        </p:grpSpPr>
        <p:sp>
          <p:nvSpPr>
            <p:cNvPr id="632" name="Google Shape;632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3"/>
          <p:cNvGrpSpPr/>
          <p:nvPr/>
        </p:nvGrpSpPr>
        <p:grpSpPr>
          <a:xfrm>
            <a:off x="793139" y="2925485"/>
            <a:ext cx="3408581" cy="475300"/>
            <a:chOff x="4411970" y="2962952"/>
            <a:chExt cx="706544" cy="104212"/>
          </a:xfrm>
        </p:grpSpPr>
        <p:sp>
          <p:nvSpPr>
            <p:cNvPr id="635" name="Google Shape;635;p33"/>
            <p:cNvSpPr/>
            <p:nvPr/>
          </p:nvSpPr>
          <p:spPr>
            <a:xfrm>
              <a:off x="4583864" y="2962952"/>
              <a:ext cx="534651" cy="104077"/>
            </a:xfrm>
            <a:custGeom>
              <a:rect b="b" l="l" r="r" t="t"/>
              <a:pathLst>
                <a:path extrusionOk="0" h="2305" w="11841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411970" y="2963088"/>
              <a:ext cx="124124" cy="104077"/>
            </a:xfrm>
            <a:custGeom>
              <a:rect b="b" l="l" r="r" t="t"/>
              <a:pathLst>
                <a:path extrusionOk="0" h="2305" w="2749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3"/>
          <p:cNvSpPr txBox="1"/>
          <p:nvPr/>
        </p:nvSpPr>
        <p:spPr>
          <a:xfrm>
            <a:off x="1905275" y="2932275"/>
            <a:ext cx="16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SOFTWARE</a:t>
            </a:r>
            <a:endParaRPr b="1" sz="1800"/>
          </a:p>
        </p:txBody>
      </p:sp>
      <p:sp>
        <p:nvSpPr>
          <p:cNvPr id="640" name="Google Shape;640;p33"/>
          <p:cNvSpPr txBox="1"/>
          <p:nvPr/>
        </p:nvSpPr>
        <p:spPr>
          <a:xfrm>
            <a:off x="1920275" y="35250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 Collab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1" name="Google Shape;641;p33"/>
          <p:cNvGrpSpPr/>
          <p:nvPr/>
        </p:nvGrpSpPr>
        <p:grpSpPr>
          <a:xfrm>
            <a:off x="1643063" y="3626827"/>
            <a:ext cx="235081" cy="191647"/>
            <a:chOff x="4496946" y="2963133"/>
            <a:chExt cx="120647" cy="104031"/>
          </a:xfrm>
        </p:grpSpPr>
        <p:sp>
          <p:nvSpPr>
            <p:cNvPr id="642" name="Google Shape;642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3"/>
          <p:cNvSpPr txBox="1"/>
          <p:nvPr/>
        </p:nvSpPr>
        <p:spPr>
          <a:xfrm>
            <a:off x="1920275" y="38298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 Studio Code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5" name="Google Shape;645;p33"/>
          <p:cNvGrpSpPr/>
          <p:nvPr/>
        </p:nvGrpSpPr>
        <p:grpSpPr>
          <a:xfrm>
            <a:off x="1643063" y="3931627"/>
            <a:ext cx="235081" cy="191647"/>
            <a:chOff x="4496946" y="2963133"/>
            <a:chExt cx="120647" cy="104031"/>
          </a:xfrm>
        </p:grpSpPr>
        <p:sp>
          <p:nvSpPr>
            <p:cNvPr id="646" name="Google Shape;646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3"/>
          <p:cNvSpPr txBox="1"/>
          <p:nvPr/>
        </p:nvSpPr>
        <p:spPr>
          <a:xfrm>
            <a:off x="1920275" y="41346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MongoDB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9" name="Google Shape;649;p33"/>
          <p:cNvGrpSpPr/>
          <p:nvPr/>
        </p:nvGrpSpPr>
        <p:grpSpPr>
          <a:xfrm>
            <a:off x="1643063" y="4236427"/>
            <a:ext cx="235081" cy="191647"/>
            <a:chOff x="4496946" y="2963133"/>
            <a:chExt cx="120647" cy="104031"/>
          </a:xfrm>
        </p:grpSpPr>
        <p:sp>
          <p:nvSpPr>
            <p:cNvPr id="650" name="Google Shape;650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3"/>
          <p:cNvSpPr txBox="1"/>
          <p:nvPr/>
        </p:nvSpPr>
        <p:spPr>
          <a:xfrm>
            <a:off x="1920275" y="4439450"/>
            <a:ext cx="33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Browser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3" name="Google Shape;653;p33"/>
          <p:cNvGrpSpPr/>
          <p:nvPr/>
        </p:nvGrpSpPr>
        <p:grpSpPr>
          <a:xfrm>
            <a:off x="1643063" y="4541227"/>
            <a:ext cx="235081" cy="191647"/>
            <a:chOff x="4496946" y="2963133"/>
            <a:chExt cx="120647" cy="104031"/>
          </a:xfrm>
        </p:grpSpPr>
        <p:sp>
          <p:nvSpPr>
            <p:cNvPr id="654" name="Google Shape;654;p33"/>
            <p:cNvSpPr/>
            <p:nvPr/>
          </p:nvSpPr>
          <p:spPr>
            <a:xfrm>
              <a:off x="4496946" y="2963133"/>
              <a:ext cx="79920" cy="104031"/>
            </a:xfrm>
            <a:custGeom>
              <a:rect b="b" l="l" r="r" t="t"/>
              <a:pathLst>
                <a:path extrusionOk="0" h="2304" w="177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537628" y="2963133"/>
              <a:ext cx="79965" cy="104031"/>
            </a:xfrm>
            <a:custGeom>
              <a:rect b="b" l="l" r="r" t="t"/>
              <a:pathLst>
                <a:path extrusionOk="0" h="2304" w="1771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4"/>
          <p:cNvSpPr/>
          <p:nvPr/>
        </p:nvSpPr>
        <p:spPr>
          <a:xfrm>
            <a:off x="3026750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4"/>
          <p:cNvSpPr/>
          <p:nvPr/>
        </p:nvSpPr>
        <p:spPr>
          <a:xfrm>
            <a:off x="5129050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4"/>
          <p:cNvSpPr/>
          <p:nvPr/>
        </p:nvSpPr>
        <p:spPr>
          <a:xfrm>
            <a:off x="983250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4"/>
          <p:cNvSpPr txBox="1"/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7068075" y="1819650"/>
            <a:ext cx="1047000" cy="104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 txBox="1"/>
          <p:nvPr>
            <p:ph idx="1" type="body"/>
          </p:nvPr>
        </p:nvSpPr>
        <p:spPr>
          <a:xfrm>
            <a:off x="6786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and Comparison  </a:t>
            </a:r>
            <a:endParaRPr/>
          </a:p>
        </p:txBody>
      </p:sp>
      <p:sp>
        <p:nvSpPr>
          <p:cNvPr id="666" name="Google Shape;666;p34"/>
          <p:cNvSpPr txBox="1"/>
          <p:nvPr>
            <p:ph idx="2" type="subTitle"/>
          </p:nvPr>
        </p:nvSpPr>
        <p:spPr>
          <a:xfrm>
            <a:off x="6786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667" name="Google Shape;667;p34"/>
          <p:cNvSpPr txBox="1"/>
          <p:nvPr>
            <p:ph idx="3" type="body"/>
          </p:nvPr>
        </p:nvSpPr>
        <p:spPr>
          <a:xfrm>
            <a:off x="2645900" y="3569225"/>
            <a:ext cx="18324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UI and Development</a:t>
            </a:r>
            <a:endParaRPr/>
          </a:p>
        </p:txBody>
      </p:sp>
      <p:sp>
        <p:nvSpPr>
          <p:cNvPr id="668" name="Google Shape;668;p34"/>
          <p:cNvSpPr txBox="1"/>
          <p:nvPr>
            <p:ph idx="4" type="subTitle"/>
          </p:nvPr>
        </p:nvSpPr>
        <p:spPr>
          <a:xfrm>
            <a:off x="2722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669" name="Google Shape;669;p34"/>
          <p:cNvSpPr txBox="1"/>
          <p:nvPr>
            <p:ph idx="5" type="body"/>
          </p:nvPr>
        </p:nvSpPr>
        <p:spPr>
          <a:xfrm>
            <a:off x="48418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backend.</a:t>
            </a:r>
            <a:endParaRPr/>
          </a:p>
        </p:txBody>
      </p:sp>
      <p:sp>
        <p:nvSpPr>
          <p:cNvPr id="670" name="Google Shape;670;p34"/>
          <p:cNvSpPr txBox="1"/>
          <p:nvPr>
            <p:ph idx="6" type="subTitle"/>
          </p:nvPr>
        </p:nvSpPr>
        <p:spPr>
          <a:xfrm>
            <a:off x="48418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7231350" y="1982400"/>
            <a:ext cx="721800" cy="721500"/>
          </a:xfrm>
          <a:prstGeom prst="pie">
            <a:avLst>
              <a:gd fmla="val 16238905" name="adj1"/>
              <a:gd fmla="val 150407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189350" y="1982400"/>
            <a:ext cx="721800" cy="721500"/>
          </a:xfrm>
          <a:prstGeom prst="pie">
            <a:avLst>
              <a:gd fmla="val 16238905" name="adj1"/>
              <a:gd fmla="val 53628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4"/>
          <p:cNvSpPr txBox="1"/>
          <p:nvPr>
            <p:ph idx="7" type="body"/>
          </p:nvPr>
        </p:nvSpPr>
        <p:spPr>
          <a:xfrm>
            <a:off x="6809100" y="3569232"/>
            <a:ext cx="16563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Backend and  Frontend.</a:t>
            </a:r>
            <a:endParaRPr/>
          </a:p>
        </p:txBody>
      </p:sp>
      <p:sp>
        <p:nvSpPr>
          <p:cNvPr id="674" name="Google Shape;674;p34"/>
          <p:cNvSpPr txBox="1"/>
          <p:nvPr>
            <p:ph idx="8" type="subTitle"/>
          </p:nvPr>
        </p:nvSpPr>
        <p:spPr>
          <a:xfrm>
            <a:off x="6809100" y="3203525"/>
            <a:ext cx="165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/>
              <a:t>%</a:t>
            </a: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5291650" y="1982400"/>
            <a:ext cx="721800" cy="721500"/>
          </a:xfrm>
          <a:prstGeom prst="pie">
            <a:avLst>
              <a:gd fmla="val 16238905" name="adj1"/>
              <a:gd fmla="val 1086285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1145850" y="1982400"/>
            <a:ext cx="721800" cy="721500"/>
          </a:xfrm>
          <a:prstGeom prst="pie">
            <a:avLst>
              <a:gd fmla="val 16238905" name="adj1"/>
              <a:gd fmla="val 2569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5"/>
          <p:cNvSpPr txBox="1"/>
          <p:nvPr>
            <p:ph type="title"/>
          </p:nvPr>
        </p:nvSpPr>
        <p:spPr>
          <a:xfrm>
            <a:off x="5821500" y="1779150"/>
            <a:ext cx="26367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3" name="Google Shape;6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13" y="152400"/>
            <a:ext cx="43472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