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3" r:id="rId7"/>
    <p:sldId id="264" r:id="rId8"/>
    <p:sldId id="265" r:id="rId9"/>
    <p:sldId id="260" r:id="rId10"/>
    <p:sldId id="258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3" autoAdjust="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op-500-passwords-visualiz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community/Infographics/home/whos-living-togeth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https://informationisbeautiful.net/visualizations/top-500-passwords-visualized/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1. Evaluate the most common password</a:t>
            </a:r>
          </a:p>
          <a:p>
            <a:r>
              <a:rPr lang="en-US" dirty="0"/>
              <a:t>2. Educate user on security aspect when choosing an unique password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https://visual.ly/community/Infographics/home/whos-living-together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3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CSC3007 information visualization  Milestone one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Group P1 - 2:</a:t>
            </a:r>
          </a:p>
          <a:p>
            <a:r>
              <a:rPr lang="en-US" dirty="0"/>
              <a:t>Lim </a:t>
            </a:r>
            <a:r>
              <a:rPr lang="en-US" dirty="0" err="1"/>
              <a:t>Chye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/>
              <a:t>Benedict Lee</a:t>
            </a:r>
          </a:p>
          <a:p>
            <a:r>
              <a:rPr lang="en-US" dirty="0"/>
              <a:t>Areeve Gam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161106"/>
            <a:ext cx="5486400" cy="1474330"/>
          </a:xfrm>
        </p:spPr>
        <p:txBody>
          <a:bodyPr>
            <a:normAutofit/>
          </a:bodyPr>
          <a:lstStyle/>
          <a:p>
            <a:r>
              <a:rPr lang="en-US" dirty="0"/>
              <a:t>Visualization 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F8E2-2E78-3736-1E28-0C630F3A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463043"/>
            <a:ext cx="9805852" cy="52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2DC-6A7B-35CF-263D-C23F64B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95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task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0CE-3A67-C7EE-FF75-6A8D8B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r>
              <a:rPr lang="en-US" dirty="0"/>
              <a:t>Evaluate the most common password</a:t>
            </a:r>
          </a:p>
          <a:p>
            <a:r>
              <a:rPr lang="en-US" dirty="0"/>
              <a:t>Educate user on security aspect when choosing an unique password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6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C2C-26D8-DA96-FED2-BAAF5044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F15-E699-A6F9-69EC-81852CE8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is used to identify different category of the common password</a:t>
            </a:r>
          </a:p>
          <a:p>
            <a:r>
              <a:rPr lang="en-US" dirty="0"/>
              <a:t>Bar include quantitative results to indicate the number of frequently used password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identify the weightage between category without the frequencies (Truly Random &amp; Food)</a:t>
            </a:r>
          </a:p>
          <a:p>
            <a:r>
              <a:rPr lang="en-SG" dirty="0"/>
              <a:t>Colour Scheme used is similar leading to confusion (Truly Random &amp; Rebellious)</a:t>
            </a:r>
          </a:p>
        </p:txBody>
      </p:sp>
    </p:spTree>
    <p:extLst>
      <p:ext uri="{BB962C8B-B14F-4D97-AF65-F5344CB8AC3E}">
        <p14:creationId xmlns:p14="http://schemas.microsoft.com/office/powerpoint/2010/main" val="4192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BAE-7A43-44D1-A2E2-EAAA9035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7" y="381648"/>
            <a:ext cx="8229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one: suggestion</a:t>
            </a:r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7C5266-1790-3F16-64FB-818BF62B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22" y="1806484"/>
            <a:ext cx="10094554" cy="45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3139F4-3176-18CE-5AC2-AFAAD75F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1" y="1497876"/>
            <a:ext cx="9433904" cy="49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50 states are represented</a:t>
            </a:r>
          </a:p>
          <a:p>
            <a:r>
              <a:rPr lang="en-US" dirty="0"/>
              <a:t>One </a:t>
            </a:r>
            <a:r>
              <a:rPr lang="en-US" dirty="0" err="1"/>
              <a:t>colour</a:t>
            </a:r>
            <a:r>
              <a:rPr lang="en-US" dirty="0"/>
              <a:t> represents two states, violate the </a:t>
            </a:r>
            <a:r>
              <a:rPr lang="en-US" dirty="0" err="1"/>
              <a:t>colour</a:t>
            </a:r>
            <a:r>
              <a:rPr lang="en-US" dirty="0"/>
              <a:t> channel principle</a:t>
            </a:r>
          </a:p>
          <a:p>
            <a:r>
              <a:rPr lang="en-US" dirty="0"/>
              <a:t>Wyoming &amp; Colorado have the same outline</a:t>
            </a:r>
          </a:p>
          <a:p>
            <a:r>
              <a:rPr lang="en-US" dirty="0"/>
              <a:t>All the bar graphs look similar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two: suggestion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CC959A-080E-4D17-3C17-33F75ED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56" y="1552521"/>
            <a:ext cx="8523175" cy="50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421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55</TotalTime>
  <Words>176</Words>
  <Application>Microsoft Office PowerPoint</Application>
  <PresentationFormat>Widescreen</PresentationFormat>
  <Paragraphs>30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CSC3007 information visualization  Milestone one </vt:lpstr>
      <vt:lpstr>Visualization one</vt:lpstr>
      <vt:lpstr>task</vt:lpstr>
      <vt:lpstr>Idiom</vt:lpstr>
      <vt:lpstr>Critique</vt:lpstr>
      <vt:lpstr>Visualization one: suggestion</vt:lpstr>
      <vt:lpstr>Visualization two</vt:lpstr>
      <vt:lpstr>Critique</vt:lpstr>
      <vt:lpstr>Visualization two: 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CSC3007 information visualization  Milestone one </dc:title>
  <dc:creator>Areeve Gam</dc:creator>
  <cp:lastModifiedBy>Areeve Gam</cp:lastModifiedBy>
  <cp:revision>4</cp:revision>
  <dcterms:created xsi:type="dcterms:W3CDTF">2022-06-30T00:55:53Z</dcterms:created>
  <dcterms:modified xsi:type="dcterms:W3CDTF">2022-06-30T01:51:19Z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