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5" r:id="rId6"/>
    <p:sldId id="278" r:id="rId7"/>
    <p:sldId id="287" r:id="rId8"/>
    <p:sldId id="289" r:id="rId9"/>
    <p:sldId id="290" r:id="rId10"/>
    <p:sldId id="291" r:id="rId11"/>
    <p:sldId id="292" r:id="rId12"/>
    <p:sldId id="293" r:id="rId13"/>
    <p:sldId id="2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95" autoAdjust="0"/>
  </p:normalViewPr>
  <p:slideViewPr>
    <p:cSldViewPr snapToGrid="0">
      <p:cViewPr varScale="1">
        <p:scale>
          <a:sx n="105" d="100"/>
          <a:sy n="105" d="100"/>
        </p:scale>
        <p:origin x="66" y="276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M YI CONG  AREEVE GAM" userId="d678b826-40b4-4e70-b257-332672fb6391" providerId="ADAL" clId="{66911782-010D-4295-9899-EA139CCAB2AB}"/>
    <pc:docChg chg="custSel addSld delSld modSld sldOrd">
      <pc:chgData name="GAM YI CONG  AREEVE GAM" userId="d678b826-40b4-4e70-b257-332672fb6391" providerId="ADAL" clId="{66911782-010D-4295-9899-EA139CCAB2AB}" dt="2022-08-03T12:56:53.087" v="317" actId="20577"/>
      <pc:docMkLst>
        <pc:docMk/>
      </pc:docMkLst>
      <pc:sldChg chg="addSp delSp modSp mod">
        <pc:chgData name="GAM YI CONG  AREEVE GAM" userId="d678b826-40b4-4e70-b257-332672fb6391" providerId="ADAL" clId="{66911782-010D-4295-9899-EA139CCAB2AB}" dt="2022-08-03T12:56:08.706" v="310" actId="27636"/>
        <pc:sldMkLst>
          <pc:docMk/>
          <pc:sldMk cId="2259308896" sldId="256"/>
        </pc:sldMkLst>
        <pc:spChg chg="add del mod">
          <ac:chgData name="GAM YI CONG  AREEVE GAM" userId="d678b826-40b4-4e70-b257-332672fb6391" providerId="ADAL" clId="{66911782-010D-4295-9899-EA139CCAB2AB}" dt="2022-08-03T12:56:02.795" v="308" actId="478"/>
          <ac:spMkLst>
            <pc:docMk/>
            <pc:sldMk cId="2259308896" sldId="256"/>
            <ac:spMk id="3" creationId="{C4CDC6BA-45FB-2460-44AA-FA914E5FBDCF}"/>
          </ac:spMkLst>
        </pc:spChg>
        <pc:spChg chg="mod">
          <ac:chgData name="GAM YI CONG  AREEVE GAM" userId="d678b826-40b4-4e70-b257-332672fb6391" providerId="ADAL" clId="{66911782-010D-4295-9899-EA139CCAB2AB}" dt="2022-08-03T12:56:08.706" v="310" actId="27636"/>
          <ac:spMkLst>
            <pc:docMk/>
            <pc:sldMk cId="2259308896" sldId="256"/>
            <ac:spMk id="4" creationId="{88467C95-DF23-40B9-B265-2E6F3DE29030}"/>
          </ac:spMkLst>
        </pc:spChg>
        <pc:picChg chg="del">
          <ac:chgData name="GAM YI CONG  AREEVE GAM" userId="d678b826-40b4-4e70-b257-332672fb6391" providerId="ADAL" clId="{66911782-010D-4295-9899-EA139CCAB2AB}" dt="2022-08-03T12:56:00.647" v="307" actId="478"/>
          <ac:picMkLst>
            <pc:docMk/>
            <pc:sldMk cId="2259308896" sldId="256"/>
            <ac:picMk id="10" creationId="{989DB536-6819-4D2C-B0DB-D6649F94F6C1}"/>
          </ac:picMkLst>
        </pc:picChg>
      </pc:sldChg>
      <pc:sldChg chg="del">
        <pc:chgData name="GAM YI CONG  AREEVE GAM" userId="d678b826-40b4-4e70-b257-332672fb6391" providerId="ADAL" clId="{66911782-010D-4295-9899-EA139CCAB2AB}" dt="2022-08-03T12:55:25.393" v="298" actId="47"/>
        <pc:sldMkLst>
          <pc:docMk/>
          <pc:sldMk cId="4212917468" sldId="260"/>
        </pc:sldMkLst>
      </pc:sldChg>
      <pc:sldChg chg="del ord">
        <pc:chgData name="GAM YI CONG  AREEVE GAM" userId="d678b826-40b4-4e70-b257-332672fb6391" providerId="ADAL" clId="{66911782-010D-4295-9899-EA139CCAB2AB}" dt="2022-08-03T12:55:21.437" v="289" actId="47"/>
        <pc:sldMkLst>
          <pc:docMk/>
          <pc:sldMk cId="1527386939" sldId="261"/>
        </pc:sldMkLst>
      </pc:sldChg>
      <pc:sldChg chg="del">
        <pc:chgData name="GAM YI CONG  AREEVE GAM" userId="d678b826-40b4-4e70-b257-332672fb6391" providerId="ADAL" clId="{66911782-010D-4295-9899-EA139CCAB2AB}" dt="2022-08-03T12:55:22.679" v="294" actId="47"/>
        <pc:sldMkLst>
          <pc:docMk/>
          <pc:sldMk cId="700209266" sldId="264"/>
        </pc:sldMkLst>
      </pc:sldChg>
      <pc:sldChg chg="del">
        <pc:chgData name="GAM YI CONG  AREEVE GAM" userId="d678b826-40b4-4e70-b257-332672fb6391" providerId="ADAL" clId="{66911782-010D-4295-9899-EA139CCAB2AB}" dt="2022-08-03T12:55:22.520" v="293" actId="47"/>
        <pc:sldMkLst>
          <pc:docMk/>
          <pc:sldMk cId="2563119616" sldId="265"/>
        </pc:sldMkLst>
      </pc:sldChg>
      <pc:sldChg chg="del">
        <pc:chgData name="GAM YI CONG  AREEVE GAM" userId="d678b826-40b4-4e70-b257-332672fb6391" providerId="ADAL" clId="{66911782-010D-4295-9899-EA139CCAB2AB}" dt="2022-08-03T12:55:22.078" v="291" actId="47"/>
        <pc:sldMkLst>
          <pc:docMk/>
          <pc:sldMk cId="445070695" sldId="267"/>
        </pc:sldMkLst>
      </pc:sldChg>
      <pc:sldChg chg="del">
        <pc:chgData name="GAM YI CONG  AREEVE GAM" userId="d678b826-40b4-4e70-b257-332672fb6391" providerId="ADAL" clId="{66911782-010D-4295-9899-EA139CCAB2AB}" dt="2022-08-03T12:55:23.264" v="295" actId="47"/>
        <pc:sldMkLst>
          <pc:docMk/>
          <pc:sldMk cId="675137161" sldId="281"/>
        </pc:sldMkLst>
      </pc:sldChg>
      <pc:sldChg chg="del">
        <pc:chgData name="GAM YI CONG  AREEVE GAM" userId="d678b826-40b4-4e70-b257-332672fb6391" providerId="ADAL" clId="{66911782-010D-4295-9899-EA139CCAB2AB}" dt="2022-08-03T12:55:22.267" v="292" actId="47"/>
        <pc:sldMkLst>
          <pc:docMk/>
          <pc:sldMk cId="344939837" sldId="283"/>
        </pc:sldMkLst>
      </pc:sldChg>
      <pc:sldChg chg="del">
        <pc:chgData name="GAM YI CONG  AREEVE GAM" userId="d678b826-40b4-4e70-b257-332672fb6391" providerId="ADAL" clId="{66911782-010D-4295-9899-EA139CCAB2AB}" dt="2022-08-03T12:55:24.324" v="297" actId="47"/>
        <pc:sldMkLst>
          <pc:docMk/>
          <pc:sldMk cId="3483999599" sldId="284"/>
        </pc:sldMkLst>
      </pc:sldChg>
      <pc:sldChg chg="del">
        <pc:chgData name="GAM YI CONG  AREEVE GAM" userId="d678b826-40b4-4e70-b257-332672fb6391" providerId="ADAL" clId="{66911782-010D-4295-9899-EA139CCAB2AB}" dt="2022-08-03T12:55:21.827" v="290" actId="47"/>
        <pc:sldMkLst>
          <pc:docMk/>
          <pc:sldMk cId="4237778926" sldId="286"/>
        </pc:sldMkLst>
      </pc:sldChg>
      <pc:sldChg chg="modSp mod">
        <pc:chgData name="GAM YI CONG  AREEVE GAM" userId="d678b826-40b4-4e70-b257-332672fb6391" providerId="ADAL" clId="{66911782-010D-4295-9899-EA139CCAB2AB}" dt="2022-08-03T12:56:23.527" v="312" actId="1076"/>
        <pc:sldMkLst>
          <pc:docMk/>
          <pc:sldMk cId="1912012592" sldId="287"/>
        </pc:sldMkLst>
        <pc:spChg chg="mod">
          <ac:chgData name="GAM YI CONG  AREEVE GAM" userId="d678b826-40b4-4e70-b257-332672fb6391" providerId="ADAL" clId="{66911782-010D-4295-9899-EA139CCAB2AB}" dt="2022-08-03T12:56:23.527" v="312" actId="1076"/>
          <ac:spMkLst>
            <pc:docMk/>
            <pc:sldMk cId="1912012592" sldId="287"/>
            <ac:spMk id="4" creationId="{025D57BC-9AEC-29DA-A2D4-866387255058}"/>
          </ac:spMkLst>
        </pc:spChg>
        <pc:spChg chg="mod">
          <ac:chgData name="GAM YI CONG  AREEVE GAM" userId="d678b826-40b4-4e70-b257-332672fb6391" providerId="ADAL" clId="{66911782-010D-4295-9899-EA139CCAB2AB}" dt="2022-08-03T12:56:19.926" v="311" actId="1076"/>
          <ac:spMkLst>
            <pc:docMk/>
            <pc:sldMk cId="1912012592" sldId="287"/>
            <ac:spMk id="5" creationId="{E76C44DB-069B-D7C1-9C31-7A8790334333}"/>
          </ac:spMkLst>
        </pc:spChg>
      </pc:sldChg>
      <pc:sldChg chg="del">
        <pc:chgData name="GAM YI CONG  AREEVE GAM" userId="d678b826-40b4-4e70-b257-332672fb6391" providerId="ADAL" clId="{66911782-010D-4295-9899-EA139CCAB2AB}" dt="2022-08-03T12:55:23.824" v="296" actId="47"/>
        <pc:sldMkLst>
          <pc:docMk/>
          <pc:sldMk cId="4083546591" sldId="288"/>
        </pc:sldMkLst>
      </pc:sldChg>
      <pc:sldChg chg="modSp mod">
        <pc:chgData name="GAM YI CONG  AREEVE GAM" userId="d678b826-40b4-4e70-b257-332672fb6391" providerId="ADAL" clId="{66911782-010D-4295-9899-EA139CCAB2AB}" dt="2022-08-03T12:56:39.426" v="313" actId="1076"/>
        <pc:sldMkLst>
          <pc:docMk/>
          <pc:sldMk cId="3406531033" sldId="289"/>
        </pc:sldMkLst>
        <pc:spChg chg="mod">
          <ac:chgData name="GAM YI CONG  AREEVE GAM" userId="d678b826-40b4-4e70-b257-332672fb6391" providerId="ADAL" clId="{66911782-010D-4295-9899-EA139CCAB2AB}" dt="2022-08-03T12:56:39.426" v="313" actId="1076"/>
          <ac:spMkLst>
            <pc:docMk/>
            <pc:sldMk cId="3406531033" sldId="289"/>
            <ac:spMk id="7" creationId="{2A6E16EB-5F11-BB95-769D-58A30F972420}"/>
          </ac:spMkLst>
        </pc:spChg>
      </pc:sldChg>
      <pc:sldChg chg="addSp modSp mod">
        <pc:chgData name="GAM YI CONG  AREEVE GAM" userId="d678b826-40b4-4e70-b257-332672fb6391" providerId="ADAL" clId="{66911782-010D-4295-9899-EA139CCAB2AB}" dt="2022-08-03T12:49:42.498" v="14" actId="20577"/>
        <pc:sldMkLst>
          <pc:docMk/>
          <pc:sldMk cId="2955851039" sldId="290"/>
        </pc:sldMkLst>
        <pc:spChg chg="add mod">
          <ac:chgData name="GAM YI CONG  AREEVE GAM" userId="d678b826-40b4-4e70-b257-332672fb6391" providerId="ADAL" clId="{66911782-010D-4295-9899-EA139CCAB2AB}" dt="2022-08-03T12:49:32.913" v="10" actId="20577"/>
          <ac:spMkLst>
            <pc:docMk/>
            <pc:sldMk cId="2955851039" sldId="290"/>
            <ac:spMk id="8" creationId="{02FCE616-8E3B-DA07-AEFF-CA77D726AA60}"/>
          </ac:spMkLst>
        </pc:spChg>
        <pc:spChg chg="mod">
          <ac:chgData name="GAM YI CONG  AREEVE GAM" userId="d678b826-40b4-4e70-b257-332672fb6391" providerId="ADAL" clId="{66911782-010D-4295-9899-EA139CCAB2AB}" dt="2022-08-03T12:49:42.498" v="14" actId="20577"/>
          <ac:spMkLst>
            <pc:docMk/>
            <pc:sldMk cId="2955851039" sldId="290"/>
            <ac:spMk id="9" creationId="{BB74BB8A-7BAA-4A6E-9CC4-CB382C68DEEC}"/>
          </ac:spMkLst>
        </pc:spChg>
        <pc:spChg chg="add mod">
          <ac:chgData name="GAM YI CONG  AREEVE GAM" userId="d678b826-40b4-4e70-b257-332672fb6391" providerId="ADAL" clId="{66911782-010D-4295-9899-EA139CCAB2AB}" dt="2022-08-03T12:49:37.052" v="12" actId="27636"/>
          <ac:spMkLst>
            <pc:docMk/>
            <pc:sldMk cId="2955851039" sldId="290"/>
            <ac:spMk id="10" creationId="{1FBD18D3-F739-E206-8C41-31E1D004EFF4}"/>
          </ac:spMkLst>
        </pc:spChg>
      </pc:sldChg>
      <pc:sldChg chg="addSp delSp modSp add mod ord setBg">
        <pc:chgData name="GAM YI CONG  AREEVE GAM" userId="d678b826-40b4-4e70-b257-332672fb6391" providerId="ADAL" clId="{66911782-010D-4295-9899-EA139CCAB2AB}" dt="2022-08-03T12:52:59.896" v="161" actId="20577"/>
        <pc:sldMkLst>
          <pc:docMk/>
          <pc:sldMk cId="706726815" sldId="291"/>
        </pc:sldMkLst>
        <pc:spChg chg="mod">
          <ac:chgData name="GAM YI CONG  AREEVE GAM" userId="d678b826-40b4-4e70-b257-332672fb6391" providerId="ADAL" clId="{66911782-010D-4295-9899-EA139CCAB2AB}" dt="2022-08-03T12:50:11.704" v="41" actId="20577"/>
          <ac:spMkLst>
            <pc:docMk/>
            <pc:sldMk cId="706726815" sldId="291"/>
            <ac:spMk id="2" creationId="{F96F75DE-8A44-4EC5-83C6-95BDDF10DFD9}"/>
          </ac:spMkLst>
        </pc:spChg>
        <pc:spChg chg="add mod">
          <ac:chgData name="GAM YI CONG  AREEVE GAM" userId="d678b826-40b4-4e70-b257-332672fb6391" providerId="ADAL" clId="{66911782-010D-4295-9899-EA139CCAB2AB}" dt="2022-08-03T12:52:59.896" v="161" actId="20577"/>
          <ac:spMkLst>
            <pc:docMk/>
            <pc:sldMk cId="706726815" sldId="291"/>
            <ac:spMk id="5" creationId="{760E39DC-CE20-84E9-63F3-96814FDAB441}"/>
          </ac:spMkLst>
        </pc:spChg>
        <pc:graphicFrameChg chg="del">
          <ac:chgData name="GAM YI CONG  AREEVE GAM" userId="d678b826-40b4-4e70-b257-332672fb6391" providerId="ADAL" clId="{66911782-010D-4295-9899-EA139CCAB2AB}" dt="2022-08-03T12:50:23.223" v="42" actId="478"/>
          <ac:graphicFrameMkLst>
            <pc:docMk/>
            <pc:sldMk cId="706726815" sldId="291"/>
            <ac:graphicFrameMk id="4" creationId="{403CD5FD-27C3-4342-BE41-F411CB8D6931}"/>
          </ac:graphicFrameMkLst>
        </pc:graphicFrameChg>
      </pc:sldChg>
      <pc:sldChg chg="modSp add mod">
        <pc:chgData name="GAM YI CONG  AREEVE GAM" userId="d678b826-40b4-4e70-b257-332672fb6391" providerId="ADAL" clId="{66911782-010D-4295-9899-EA139CCAB2AB}" dt="2022-08-03T12:54:37.036" v="274" actId="20577"/>
        <pc:sldMkLst>
          <pc:docMk/>
          <pc:sldMk cId="2528377199" sldId="292"/>
        </pc:sldMkLst>
        <pc:spChg chg="mod">
          <ac:chgData name="GAM YI CONG  AREEVE GAM" userId="d678b826-40b4-4e70-b257-332672fb6391" providerId="ADAL" clId="{66911782-010D-4295-9899-EA139CCAB2AB}" dt="2022-08-03T12:52:43.892" v="147" actId="20577"/>
          <ac:spMkLst>
            <pc:docMk/>
            <pc:sldMk cId="2528377199" sldId="292"/>
            <ac:spMk id="2" creationId="{F96F75DE-8A44-4EC5-83C6-95BDDF10DFD9}"/>
          </ac:spMkLst>
        </pc:spChg>
        <pc:spChg chg="mod">
          <ac:chgData name="GAM YI CONG  AREEVE GAM" userId="d678b826-40b4-4e70-b257-332672fb6391" providerId="ADAL" clId="{66911782-010D-4295-9899-EA139CCAB2AB}" dt="2022-08-03T12:54:37.036" v="274" actId="20577"/>
          <ac:spMkLst>
            <pc:docMk/>
            <pc:sldMk cId="2528377199" sldId="292"/>
            <ac:spMk id="5" creationId="{760E39DC-CE20-84E9-63F3-96814FDAB441}"/>
          </ac:spMkLst>
        </pc:spChg>
      </pc:sldChg>
      <pc:sldChg chg="modSp add mod">
        <pc:chgData name="GAM YI CONG  AREEVE GAM" userId="d678b826-40b4-4e70-b257-332672fb6391" providerId="ADAL" clId="{66911782-010D-4295-9899-EA139CCAB2AB}" dt="2022-08-03T12:56:53.087" v="317" actId="20577"/>
        <pc:sldMkLst>
          <pc:docMk/>
          <pc:sldMk cId="93361827" sldId="293"/>
        </pc:sldMkLst>
        <pc:spChg chg="mod">
          <ac:chgData name="GAM YI CONG  AREEVE GAM" userId="d678b826-40b4-4e70-b257-332672fb6391" providerId="ADAL" clId="{66911782-010D-4295-9899-EA139CCAB2AB}" dt="2022-08-03T12:56:53.087" v="317" actId="20577"/>
          <ac:spMkLst>
            <pc:docMk/>
            <pc:sldMk cId="93361827" sldId="293"/>
            <ac:spMk id="2" creationId="{F96F75DE-8A44-4EC5-83C6-95BDDF10DFD9}"/>
          </ac:spMkLst>
        </pc:spChg>
        <pc:spChg chg="mod">
          <ac:chgData name="GAM YI CONG  AREEVE GAM" userId="d678b826-40b4-4e70-b257-332672fb6391" providerId="ADAL" clId="{66911782-010D-4295-9899-EA139CCAB2AB}" dt="2022-08-03T12:56:50.370" v="314" actId="20577"/>
          <ac:spMkLst>
            <pc:docMk/>
            <pc:sldMk cId="93361827" sldId="293"/>
            <ac:spMk id="5" creationId="{760E39DC-CE20-84E9-63F3-96814FDAB441}"/>
          </ac:spMkLst>
        </pc:spChg>
      </pc:sldChg>
      <pc:sldChg chg="addSp delSp modSp add mod">
        <pc:chgData name="GAM YI CONG  AREEVE GAM" userId="d678b826-40b4-4e70-b257-332672fb6391" providerId="ADAL" clId="{66911782-010D-4295-9899-EA139CCAB2AB}" dt="2022-08-03T12:55:44.626" v="306" actId="20577"/>
        <pc:sldMkLst>
          <pc:docMk/>
          <pc:sldMk cId="101396631" sldId="294"/>
        </pc:sldMkLst>
        <pc:spChg chg="mod">
          <ac:chgData name="GAM YI CONG  AREEVE GAM" userId="d678b826-40b4-4e70-b257-332672fb6391" providerId="ADAL" clId="{66911782-010D-4295-9899-EA139CCAB2AB}" dt="2022-08-03T12:55:44.626" v="306" actId="20577"/>
          <ac:spMkLst>
            <pc:docMk/>
            <pc:sldMk cId="101396631" sldId="294"/>
            <ac:spMk id="2" creationId="{F96F75DE-8A44-4EC5-83C6-95BDDF10DFD9}"/>
          </ac:spMkLst>
        </pc:spChg>
        <pc:spChg chg="add del mod">
          <ac:chgData name="GAM YI CONG  AREEVE GAM" userId="d678b826-40b4-4e70-b257-332672fb6391" providerId="ADAL" clId="{66911782-010D-4295-9899-EA139CCAB2AB}" dt="2022-08-03T12:55:34.942" v="301" actId="478"/>
          <ac:spMkLst>
            <pc:docMk/>
            <pc:sldMk cId="101396631" sldId="294"/>
            <ac:spMk id="4" creationId="{11B46B94-1078-BDFF-8D2C-7F6A21D4FB52}"/>
          </ac:spMkLst>
        </pc:spChg>
        <pc:spChg chg="del">
          <ac:chgData name="GAM YI CONG  AREEVE GAM" userId="d678b826-40b4-4e70-b257-332672fb6391" providerId="ADAL" clId="{66911782-010D-4295-9899-EA139CCAB2AB}" dt="2022-08-03T12:55:32.317" v="300" actId="478"/>
          <ac:spMkLst>
            <pc:docMk/>
            <pc:sldMk cId="101396631" sldId="294"/>
            <ac:spMk id="5" creationId="{760E39DC-CE20-84E9-63F3-96814FDAB44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7384756" cy="2624547"/>
          </a:xfrm>
        </p:spPr>
        <p:txBody>
          <a:bodyPr>
            <a:normAutofit/>
          </a:bodyPr>
          <a:lstStyle/>
          <a:p>
            <a:r>
              <a:rPr lang="en-US" dirty="0"/>
              <a:t>Covid Events Tracker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Areeve Gam   (1901846)</a:t>
            </a:r>
            <a:br>
              <a:rPr lang="en-US" dirty="0"/>
            </a:br>
            <a:r>
              <a:rPr lang="en-US" dirty="0"/>
              <a:t>Vincent Lim    (1901833)</a:t>
            </a:r>
            <a:br>
              <a:rPr lang="en-US" dirty="0"/>
            </a:br>
            <a:r>
              <a:rPr lang="en-US" dirty="0"/>
              <a:t>Benedict Lee (1500210)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137" y="2595474"/>
            <a:ext cx="10499725" cy="1355724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8/4/2022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2676253"/>
          </a:xfrm>
        </p:spPr>
        <p:txBody>
          <a:bodyPr/>
          <a:lstStyle/>
          <a:p>
            <a:r>
              <a:rPr lang="en-US" dirty="0"/>
              <a:t>01 Milestone 2 Visualization</a:t>
            </a:r>
          </a:p>
          <a:p>
            <a:r>
              <a:rPr lang="en-US" dirty="0"/>
              <a:t>02 Task (Why)</a:t>
            </a:r>
          </a:p>
          <a:p>
            <a:r>
              <a:rPr lang="en-US" dirty="0"/>
              <a:t>03 Idiom (How)</a:t>
            </a:r>
          </a:p>
          <a:p>
            <a:r>
              <a:rPr lang="en-US" dirty="0"/>
              <a:t>04 Data (What)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en-US" smtClean="0"/>
              <a:pPr/>
              <a:t>8/4/2022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EF76E7-2EBE-4103-B764-AD23619BE076}" type="datetime1">
              <a:rPr lang="en-US" smtClean="0"/>
              <a:pPr/>
              <a:t>8/4/2022</a:t>
            </a:fld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0709" y="110130"/>
            <a:ext cx="2378075" cy="1111250"/>
          </a:xfrm>
        </p:spPr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09" y="1103900"/>
            <a:ext cx="6674802" cy="655320"/>
          </a:xfrm>
        </p:spPr>
        <p:txBody>
          <a:bodyPr>
            <a:normAutofit fontScale="90000"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25D57BC-9AEC-29DA-A2D4-866387255058}"/>
              </a:ext>
            </a:extLst>
          </p:cNvPr>
          <p:cNvSpPr txBox="1">
            <a:spLocks/>
          </p:cNvSpPr>
          <p:nvPr/>
        </p:nvSpPr>
        <p:spPr>
          <a:xfrm>
            <a:off x="450709" y="2029186"/>
            <a:ext cx="6674802" cy="65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1</a:t>
            </a:r>
            <a:r>
              <a:rPr lang="en-SG" dirty="0"/>
              <a:t>. Illustrate the number of Infected and Death cases from COVID19 for Jan 2020 to Jul 2022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76C44DB-069B-D7C1-9C31-7A8790334333}"/>
              </a:ext>
            </a:extLst>
          </p:cNvPr>
          <p:cNvSpPr txBox="1">
            <a:spLocks/>
          </p:cNvSpPr>
          <p:nvPr/>
        </p:nvSpPr>
        <p:spPr>
          <a:xfrm>
            <a:off x="450709" y="3101340"/>
            <a:ext cx="6674802" cy="65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2</a:t>
            </a:r>
            <a:r>
              <a:rPr lang="en-SG" dirty="0"/>
              <a:t>. Visualise trends on the increasing number of infected and Death cases as the day progresses</a:t>
            </a:r>
          </a:p>
        </p:txBody>
      </p:sp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0709" y="110130"/>
            <a:ext cx="2378075" cy="1111250"/>
          </a:xfrm>
        </p:spPr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09" y="1103900"/>
            <a:ext cx="6674802" cy="655320"/>
          </a:xfrm>
        </p:spPr>
        <p:txBody>
          <a:bodyPr>
            <a:normAutofit fontScale="90000"/>
          </a:bodyPr>
          <a:lstStyle/>
          <a:p>
            <a:r>
              <a:rPr lang="en-US" dirty="0"/>
              <a:t>Idiom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25D57BC-9AEC-29DA-A2D4-866387255058}"/>
              </a:ext>
            </a:extLst>
          </p:cNvPr>
          <p:cNvSpPr txBox="1">
            <a:spLocks/>
          </p:cNvSpPr>
          <p:nvPr/>
        </p:nvSpPr>
        <p:spPr>
          <a:xfrm>
            <a:off x="450709" y="1759220"/>
            <a:ext cx="6674802" cy="65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z="2300" dirty="0"/>
              <a:t>1</a:t>
            </a:r>
            <a:r>
              <a:rPr lang="en-SG" sz="2300" dirty="0"/>
              <a:t>. Line graph 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76C44DB-069B-D7C1-9C31-7A8790334333}"/>
              </a:ext>
            </a:extLst>
          </p:cNvPr>
          <p:cNvSpPr txBox="1">
            <a:spLocks/>
          </p:cNvSpPr>
          <p:nvPr/>
        </p:nvSpPr>
        <p:spPr>
          <a:xfrm>
            <a:off x="450709" y="2624720"/>
            <a:ext cx="6674802" cy="65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z="2300" dirty="0"/>
              <a:t>2</a:t>
            </a:r>
            <a:r>
              <a:rPr lang="en-SG" sz="2300" dirty="0"/>
              <a:t>. Pie chart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A4CCD0F-241D-D4AC-1807-D7CA6C772BD1}"/>
              </a:ext>
            </a:extLst>
          </p:cNvPr>
          <p:cNvSpPr txBox="1">
            <a:spLocks/>
          </p:cNvSpPr>
          <p:nvPr/>
        </p:nvSpPr>
        <p:spPr>
          <a:xfrm>
            <a:off x="450709" y="3490220"/>
            <a:ext cx="6674802" cy="65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3</a:t>
            </a:r>
            <a:r>
              <a:rPr lang="en-SG" dirty="0"/>
              <a:t>. Red dot is used to signify particular event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A6E16EB-5F11-BB95-769D-58A30F972420}"/>
              </a:ext>
            </a:extLst>
          </p:cNvPr>
          <p:cNvSpPr txBox="1">
            <a:spLocks/>
          </p:cNvSpPr>
          <p:nvPr/>
        </p:nvSpPr>
        <p:spPr>
          <a:xfrm>
            <a:off x="450709" y="4521183"/>
            <a:ext cx="6674802" cy="65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4</a:t>
            </a:r>
            <a:r>
              <a:rPr lang="en-SG" dirty="0"/>
              <a:t>. Clickable red dot to retrieve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40653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0709" y="110130"/>
            <a:ext cx="2378075" cy="1111250"/>
          </a:xfrm>
        </p:spPr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09" y="1103900"/>
            <a:ext cx="6674802" cy="655320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25D57BC-9AEC-29DA-A2D4-866387255058}"/>
              </a:ext>
            </a:extLst>
          </p:cNvPr>
          <p:cNvSpPr txBox="1">
            <a:spLocks/>
          </p:cNvSpPr>
          <p:nvPr/>
        </p:nvSpPr>
        <p:spPr>
          <a:xfrm>
            <a:off x="450709" y="1759220"/>
            <a:ext cx="6674802" cy="65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SG" sz="2300" dirty="0"/>
              <a:t>Line Graph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76C44DB-069B-D7C1-9C31-7A8790334333}"/>
              </a:ext>
            </a:extLst>
          </p:cNvPr>
          <p:cNvSpPr txBox="1">
            <a:spLocks/>
          </p:cNvSpPr>
          <p:nvPr/>
        </p:nvSpPr>
        <p:spPr>
          <a:xfrm>
            <a:off x="912264" y="2376065"/>
            <a:ext cx="6674802" cy="1152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z="2300" dirty="0"/>
              <a:t>1</a:t>
            </a:r>
            <a:r>
              <a:rPr lang="en-SG" sz="2300" dirty="0"/>
              <a:t>. Qualitative Ordinal X-axis (Dates)</a:t>
            </a:r>
          </a:p>
          <a:p>
            <a:br>
              <a:rPr lang="en-SG" sz="2300" dirty="0"/>
            </a:br>
            <a:r>
              <a:rPr lang="en-SG" sz="2300" dirty="0"/>
              <a:t>2. Quantitative Ratio Y-axis (Number of confirmed/death cases) 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02FCE616-8E3B-DA07-AEFF-CA77D726AA60}"/>
              </a:ext>
            </a:extLst>
          </p:cNvPr>
          <p:cNvSpPr txBox="1">
            <a:spLocks/>
          </p:cNvSpPr>
          <p:nvPr/>
        </p:nvSpPr>
        <p:spPr>
          <a:xfrm>
            <a:off x="450709" y="3679460"/>
            <a:ext cx="6674802" cy="65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SG" sz="2300" dirty="0"/>
              <a:t>Pie Chart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1FBD18D3-F739-E206-8C41-31E1D004EFF4}"/>
              </a:ext>
            </a:extLst>
          </p:cNvPr>
          <p:cNvSpPr txBox="1">
            <a:spLocks/>
          </p:cNvSpPr>
          <p:nvPr/>
        </p:nvSpPr>
        <p:spPr>
          <a:xfrm>
            <a:off x="912264" y="4296305"/>
            <a:ext cx="6674802" cy="1152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457200" indent="-457200">
              <a:buAutoNum type="arabicPeriod"/>
            </a:pPr>
            <a:r>
              <a:rPr lang="en-SG" sz="2300" dirty="0"/>
              <a:t>Quantitative Data (Number of New Cases &amp; New Deaths in a day)</a:t>
            </a:r>
          </a:p>
          <a:p>
            <a:pPr marL="457200" indent="-457200">
              <a:buAutoNum type="arabicPeriod"/>
            </a:pPr>
            <a:r>
              <a:rPr lang="en-SG" sz="2300" dirty="0"/>
              <a:t>Categorical Data (New Cases &amp; New Deaths) </a:t>
            </a:r>
          </a:p>
        </p:txBody>
      </p:sp>
    </p:spTree>
    <p:extLst>
      <p:ext uri="{BB962C8B-B14F-4D97-AF65-F5344CB8AC3E}">
        <p14:creationId xmlns:p14="http://schemas.microsoft.com/office/powerpoint/2010/main" val="295585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Allocated Tasks - Areeve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8/4/2022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0E39DC-CE20-84E9-63F3-96814FDAB44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1"/>
            <a:ext cx="10499725" cy="3513092"/>
          </a:xfrm>
        </p:spPr>
        <p:txBody>
          <a:bodyPr/>
          <a:lstStyle/>
          <a:p>
            <a:r>
              <a:rPr lang="en-US" dirty="0"/>
              <a:t>Data Preprocessing</a:t>
            </a:r>
          </a:p>
          <a:p>
            <a:r>
              <a:rPr lang="en-US" dirty="0"/>
              <a:t>Creation of Event Focus Signifier</a:t>
            </a:r>
          </a:p>
          <a:p>
            <a:r>
              <a:rPr lang="en-US" dirty="0"/>
              <a:t>Event Focus API call </a:t>
            </a:r>
          </a:p>
          <a:p>
            <a:r>
              <a:rPr lang="en-SG" dirty="0"/>
              <a:t>Year Slider Control</a:t>
            </a:r>
          </a:p>
        </p:txBody>
      </p:sp>
    </p:spTree>
    <p:extLst>
      <p:ext uri="{BB962C8B-B14F-4D97-AF65-F5344CB8AC3E}">
        <p14:creationId xmlns:p14="http://schemas.microsoft.com/office/powerpoint/2010/main" val="706726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Allocated Tasks - Vincent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8/4/2022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0E39DC-CE20-84E9-63F3-96814FDAB44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1"/>
            <a:ext cx="10499725" cy="3513092"/>
          </a:xfrm>
        </p:spPr>
        <p:txBody>
          <a:bodyPr/>
          <a:lstStyle/>
          <a:p>
            <a:r>
              <a:rPr lang="en-US" dirty="0"/>
              <a:t>Creation of Line Graph</a:t>
            </a:r>
          </a:p>
          <a:p>
            <a:r>
              <a:rPr lang="en-US" dirty="0"/>
              <a:t>Show side Information for each datapoint</a:t>
            </a:r>
          </a:p>
          <a:p>
            <a:r>
              <a:rPr lang="en-US" dirty="0"/>
              <a:t>UI Design</a:t>
            </a:r>
          </a:p>
          <a:p>
            <a:r>
              <a:rPr lang="en-SG" dirty="0"/>
              <a:t>Creation of Line hover and Tooltip</a:t>
            </a:r>
          </a:p>
        </p:txBody>
      </p:sp>
    </p:spTree>
    <p:extLst>
      <p:ext uri="{BB962C8B-B14F-4D97-AF65-F5344CB8AC3E}">
        <p14:creationId xmlns:p14="http://schemas.microsoft.com/office/powerpoint/2010/main" val="2528377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Allocated Tasks - Ben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8/4/2022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0E39DC-CE20-84E9-63F3-96814FDAB44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1"/>
            <a:ext cx="10499725" cy="3513092"/>
          </a:xfrm>
        </p:spPr>
        <p:txBody>
          <a:bodyPr/>
          <a:lstStyle/>
          <a:p>
            <a:r>
              <a:rPr lang="en-US" dirty="0"/>
              <a:t>Creation of Pie Chart</a:t>
            </a:r>
          </a:p>
          <a:p>
            <a:r>
              <a:rPr lang="en-US" dirty="0"/>
              <a:t>Tooltip for Pie Chart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336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color presentation</Template>
  <TotalTime>399</TotalTime>
  <Words>230</Words>
  <Application>Microsoft Office PowerPoint</Application>
  <PresentationFormat>Widescreen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Biome Light</vt:lpstr>
      <vt:lpstr>Calibri</vt:lpstr>
      <vt:lpstr>Office Theme</vt:lpstr>
      <vt:lpstr>Covid Events Tracker</vt:lpstr>
      <vt:lpstr>Agenda</vt:lpstr>
      <vt:lpstr>Introduction</vt:lpstr>
      <vt:lpstr>Task</vt:lpstr>
      <vt:lpstr>Idiom</vt:lpstr>
      <vt:lpstr>Data</vt:lpstr>
      <vt:lpstr>Allocated Tasks - Areeve</vt:lpstr>
      <vt:lpstr>Allocated Tasks - Vincent</vt:lpstr>
      <vt:lpstr>Allocated Tasks - Ben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Events Tracker</dc:title>
  <dc:creator>Areeve Gam</dc:creator>
  <cp:lastModifiedBy>Benedict Lee Zhi En</cp:lastModifiedBy>
  <cp:revision>3</cp:revision>
  <dcterms:created xsi:type="dcterms:W3CDTF">2022-08-03T06:30:05Z</dcterms:created>
  <dcterms:modified xsi:type="dcterms:W3CDTF">2022-08-04T00:00:38Z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