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6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JPMC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For Good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Reaching Hand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Major Challenges: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Online Inventory and Records system</a:t>
            </a:r>
          </a:p>
          <a:p>
            <a:pPr indent="-3302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Online Accounts System</a:t>
            </a:r>
          </a:p>
          <a:p>
            <a:pPr indent="-3302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Alerts</a:t>
            </a:r>
          </a:p>
          <a:p>
            <a:pPr indent="-330200" lvl="0" marL="45720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Education and Extra-Curricular Tracking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249" y="1404925"/>
            <a:ext cx="2616324" cy="2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Reaching Hand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Working prototype includes</a:t>
            </a:r>
            <a:r>
              <a:rPr lang="en"/>
              <a:t>:</a:t>
            </a:r>
          </a:p>
          <a:p>
            <a:pPr indent="-3302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Real time</a:t>
            </a: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inventory tracking system :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See what stocks are running short and make a request for purchase.</a:t>
            </a:r>
          </a:p>
          <a:p>
            <a:pPr indent="-3302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Online Approval System :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Admin login where he can approve the pending inventory requests and maintain the monthly expenditure.</a:t>
            </a:r>
          </a:p>
          <a:p>
            <a:pPr indent="-3302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Alerts :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Automated whatsapp and SMS alerts when you’re approved to make a purchase or if someone has made a purchase.</a:t>
            </a:r>
          </a:p>
          <a:p>
            <a:pPr indent="-3302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Education and Extra-Curricular Tracking :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Daily attendance tracking of students including their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extra-curriculars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like sports and music for that day.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Additional Features</a:t>
            </a:r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869525" y="650375"/>
            <a:ext cx="3837000" cy="4388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/>
              <a:t>Optical Character Recognition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/>
              <a:t>Maintain the old handwritten records using OCR and AI,  with an optional import from Excel sheets.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/>
              <a:t>This feature can be used not only to help maintain the database for student details but also for uploading bills.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/>
              <a:t>Report Generation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/>
              <a:t>Reports can be generated on a daily, weekly as well as a monthly basis, to keep track of the funds being spent.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Technology Stack</a:t>
            </a:r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/>
              <a:t>Front End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HTML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CSS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Bootstrap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/>
              <a:t>Back End</a:t>
            </a:r>
          </a:p>
          <a:p>
            <a:pPr indent="-3238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500"/>
              <a:t>Java Script</a:t>
            </a:r>
          </a:p>
          <a:p>
            <a:pPr indent="-3238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500"/>
              <a:t>AngularJS</a:t>
            </a:r>
          </a:p>
          <a:p>
            <a:pPr indent="-3238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500"/>
              <a:t>Node JS</a:t>
            </a:r>
          </a:p>
          <a:p>
            <a:pPr indent="-3238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500"/>
              <a:t>Python</a:t>
            </a:r>
          </a:p>
          <a:p>
            <a:pPr indent="-3238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500"/>
              <a:t>Twilio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Database : </a:t>
            </a:r>
            <a:r>
              <a:rPr lang="en" sz="1500"/>
              <a:t>Mongo DB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