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Expenses</a:t>
            </a:r>
            <a:r>
              <a:rPr lang="en-US" baseline="0" dirty="0" smtClean="0"/>
              <a:t>  breakdown</a:t>
            </a:r>
            <a:endParaRPr lang="en-US" dirty="0"/>
          </a:p>
        </c:rich>
      </c:tx>
      <c:layout>
        <c:manualLayout>
          <c:xMode val="edge"/>
          <c:yMode val="edge"/>
          <c:x val="0.46659274394498157"/>
          <c:y val="8.8235294117647065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firstSliceAng val="0"/>
      </c:pieChart>
    </c:plotArea>
    <c:legend>
      <c:legendPos val="r"/>
      <c:legendEntry>
        <c:idx val="3"/>
        <c:delete val="1"/>
      </c:legendEntry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E868-5EA4-43A1-9735-93B19CC887B4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024A-5362-4567-A8E4-9664D9688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E868-5EA4-43A1-9735-93B19CC887B4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024A-5362-4567-A8E4-9664D9688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E868-5EA4-43A1-9735-93B19CC887B4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024A-5362-4567-A8E4-9664D9688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E868-5EA4-43A1-9735-93B19CC887B4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024A-5362-4567-A8E4-9664D9688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E868-5EA4-43A1-9735-93B19CC887B4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024A-5362-4567-A8E4-9664D9688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E868-5EA4-43A1-9735-93B19CC887B4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024A-5362-4567-A8E4-9664D9688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E868-5EA4-43A1-9735-93B19CC887B4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024A-5362-4567-A8E4-9664D9688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E868-5EA4-43A1-9735-93B19CC887B4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024A-5362-4567-A8E4-9664D9688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E868-5EA4-43A1-9735-93B19CC887B4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024A-5362-4567-A8E4-9664D9688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E868-5EA4-43A1-9735-93B19CC887B4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024A-5362-4567-A8E4-9664D9688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E868-5EA4-43A1-9735-93B19CC887B4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024A-5362-4567-A8E4-9664D9688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6E868-5EA4-43A1-9735-93B19CC887B4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1024A-5362-4567-A8E4-9664D96889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rot="5400000">
            <a:off x="3886994" y="2513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657600" y="12954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3886994" y="913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276600" y="29718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733799" y="3428999"/>
            <a:ext cx="914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43400" y="29718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81400" y="39624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10200" y="34290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95600" y="2286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ADMIN</a:t>
            </a:r>
            <a:r>
              <a:rPr lang="en-US" sz="2400" dirty="0" smtClean="0"/>
              <a:t>    </a:t>
            </a:r>
            <a:r>
              <a:rPr lang="en-US" sz="2400" b="1" dirty="0" smtClean="0"/>
              <a:t>VIEW</a:t>
            </a:r>
            <a:endParaRPr lang="en-US" sz="2400" b="1" dirty="0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V="1">
            <a:off x="990600" y="2743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914400" y="3886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800100" y="44577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00" y="5181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-38100" y="36957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5800" y="2057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752600" y="34290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STAFF VIEW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200400" y="1066800"/>
            <a:ext cx="1143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524000" y="20574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86400" y="21336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TRACKING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8200" y="10668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4495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DONOR’S   VIEW</a:t>
            </a:r>
            <a:endParaRPr lang="en-US" sz="2400" b="1" dirty="0"/>
          </a:p>
        </p:txBody>
      </p:sp>
      <p:graphicFrame>
        <p:nvGraphicFramePr>
          <p:cNvPr id="18" name="Chart 17"/>
          <p:cNvGraphicFramePr/>
          <p:nvPr/>
        </p:nvGraphicFramePr>
        <p:xfrm>
          <a:off x="2895600" y="3581400"/>
          <a:ext cx="60198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32004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l="14956" t="13905" r="15313" b="10947"/>
          <a:stretch>
            <a:fillRect/>
          </a:stretch>
        </p:blipFill>
        <p:spPr>
          <a:xfrm>
            <a:off x="457200" y="762000"/>
            <a:ext cx="8382000" cy="5791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350"/>
          </a:sp3d>
        </p:spPr>
      </p:pic>
      <p:sp>
        <p:nvSpPr>
          <p:cNvPr id="6" name="TextBox 5"/>
          <p:cNvSpPr txBox="1"/>
          <p:nvPr/>
        </p:nvSpPr>
        <p:spPr>
          <a:xfrm>
            <a:off x="2743200" y="228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SCHEMA   REPRESENTATION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STAFF VIEW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12</cp:revision>
  <dcterms:created xsi:type="dcterms:W3CDTF">2017-07-08T23:57:50Z</dcterms:created>
  <dcterms:modified xsi:type="dcterms:W3CDTF">2017-07-09T01:48:10Z</dcterms:modified>
</cp:coreProperties>
</file>