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570E82-53F0-480B-B02D-E3D7ACA6C12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CA908C-999B-4D80-A871-A2863DC23294}" type="datetimeFigureOut">
              <a:rPr lang="en-IN" smtClean="0"/>
              <a:t>09-07-2017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brainyquote.com/quotes/authors/s/scott_hamilt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AMOGH SADHNA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200" dirty="0" smtClean="0"/>
              <a:t>Fulfilling Aspirations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945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technology solution to enhance the training practice for the ‘on the job’ training level modules.</a:t>
            </a:r>
          </a:p>
          <a:p>
            <a:r>
              <a:rPr lang="en-IN" dirty="0"/>
              <a:t>F</a:t>
            </a:r>
            <a:r>
              <a:rPr lang="en-IN" dirty="0" smtClean="0"/>
              <a:t>ocus </a:t>
            </a:r>
            <a:r>
              <a:rPr lang="en-IN" dirty="0"/>
              <a:t>on entering details into an online form from a physical or scanned document</a:t>
            </a:r>
            <a:r>
              <a:rPr lang="en-IN" dirty="0" smtClean="0"/>
              <a:t>.</a:t>
            </a: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5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Modular </a:t>
            </a:r>
            <a:r>
              <a:rPr lang="en-IN" dirty="0"/>
              <a:t>Approach.</a:t>
            </a:r>
          </a:p>
          <a:p>
            <a:r>
              <a:rPr lang="en-IN" dirty="0" smtClean="0"/>
              <a:t>Increasing </a:t>
            </a:r>
            <a:r>
              <a:rPr lang="en-IN" dirty="0"/>
              <a:t>level-wise difficulty.</a:t>
            </a:r>
          </a:p>
          <a:p>
            <a:r>
              <a:rPr lang="en-IN" dirty="0" smtClean="0"/>
              <a:t>Visual </a:t>
            </a:r>
            <a:r>
              <a:rPr lang="en-IN" dirty="0"/>
              <a:t>cue based questions</a:t>
            </a:r>
          </a:p>
          <a:p>
            <a:r>
              <a:rPr lang="en-IN" dirty="0" smtClean="0"/>
              <a:t>Positive </a:t>
            </a:r>
            <a:r>
              <a:rPr lang="en-IN" dirty="0"/>
              <a:t>reinforcement through smilies(and possibly sound) and badges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Intensive </a:t>
            </a:r>
            <a:r>
              <a:rPr lang="en-IN" dirty="0"/>
              <a:t>guided practice of different formats.</a:t>
            </a:r>
          </a:p>
          <a:p>
            <a:r>
              <a:rPr lang="en-IN" dirty="0" smtClean="0"/>
              <a:t>Strengths </a:t>
            </a:r>
            <a:r>
              <a:rPr lang="en-IN" dirty="0"/>
              <a:t>&amp; weaknesses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81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705678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prospects: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r>
              <a:rPr lang="en-IN" dirty="0"/>
              <a:t>of avatar.</a:t>
            </a:r>
          </a:p>
          <a:p>
            <a:r>
              <a:rPr lang="en-IN" dirty="0" smtClean="0"/>
              <a:t>Catering </a:t>
            </a:r>
            <a:r>
              <a:rPr lang="en-IN" dirty="0"/>
              <a:t>learning needs of other kinds of disability.</a:t>
            </a:r>
          </a:p>
          <a:p>
            <a:r>
              <a:rPr lang="en-IN" dirty="0" smtClean="0"/>
              <a:t>Better </a:t>
            </a:r>
            <a:r>
              <a:rPr lang="en-IN" dirty="0"/>
              <a:t>analytics for focused and effective teaching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 descr="The only disability in life is a bad attitude. - Scott Hamilton">
            <a:hlinkClick r:id="rId2" tooltip="&quot;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6121524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7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</TotalTime>
  <Words>99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AMOGH SADHNA</vt:lpstr>
      <vt:lpstr>Problem Statement</vt:lpstr>
      <vt:lpstr>Proposed Methodology: </vt:lpstr>
      <vt:lpstr>PowerPoint Presentation</vt:lpstr>
      <vt:lpstr>Future prospects: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AMOGH SADHNA</dc:title>
  <dc:creator>Hems</dc:creator>
  <cp:lastModifiedBy>Hems</cp:lastModifiedBy>
  <cp:revision>4</cp:revision>
  <dcterms:created xsi:type="dcterms:W3CDTF">2017-07-09T01:53:41Z</dcterms:created>
  <dcterms:modified xsi:type="dcterms:W3CDTF">2017-07-09T02:25:13Z</dcterms:modified>
</cp:coreProperties>
</file>