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embeddedFontLst>
    <p:embeddedFont>
      <p:font typeface="Raleway" panose="020B060402020202020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14025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54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1289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985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1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69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19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30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6003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Deeksha for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Good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Team Number:  20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12" y="3115199"/>
            <a:ext cx="2085465" cy="2185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3550" y="2294564"/>
            <a:ext cx="2665710" cy="218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850" y="847953"/>
            <a:ext cx="1975398" cy="110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199" cy="768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Problem Statement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7991100" cy="306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>
                <a:latin typeface="Lato"/>
                <a:ea typeface="Lato"/>
                <a:cs typeface="Lato"/>
                <a:sym typeface="Lato"/>
              </a:rPr>
              <a:t>To create a training platform for differently abled users with the goal of helping them fulfill their aspirations.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852" y="2916499"/>
            <a:ext cx="1981025" cy="163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205785">
            <a:off x="5244052" y="-1271350"/>
            <a:ext cx="45936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261750" y="454925"/>
            <a:ext cx="8620500" cy="10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Technology Stack</a:t>
            </a:r>
          </a:p>
        </p:txBody>
      </p:sp>
      <p:sp>
        <p:nvSpPr>
          <p:cNvPr id="90" name="Shape 90"/>
          <p:cNvSpPr/>
          <p:nvPr/>
        </p:nvSpPr>
        <p:spPr>
          <a:xfrm rot="10800000">
            <a:off x="371775" y="2369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10800000">
            <a:off x="3210432" y="2369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>
            <a:off x="6049089" y="2369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6125275" y="2442900"/>
            <a:ext cx="2387700" cy="200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Adobe Illustrator</a:t>
            </a:r>
            <a:br>
              <a:rPr lang="en" sz="2100"/>
            </a:br>
            <a:r>
              <a:rPr lang="en" sz="2100"/>
              <a:t>Android Studio</a:t>
            </a:r>
            <a:br>
              <a:rPr lang="en" sz="2100"/>
            </a:br>
            <a:r>
              <a:rPr lang="en" sz="2100"/>
              <a:t>Adobe Premiere pro</a:t>
            </a:r>
            <a:br>
              <a:rPr lang="en" sz="2100"/>
            </a:br>
            <a:r>
              <a:rPr lang="en" sz="2100"/>
              <a:t>Handbrake</a:t>
            </a:r>
            <a:br>
              <a:rPr lang="en" sz="2100"/>
            </a:br>
            <a:endParaRPr lang="en" sz="2100"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47975" y="2442900"/>
            <a:ext cx="2481600" cy="200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CSS</a:t>
            </a:r>
            <a:br>
              <a:rPr lang="en" sz="2100"/>
            </a:br>
            <a:r>
              <a:rPr lang="en" sz="2100"/>
              <a:t>HTML</a:t>
            </a:r>
            <a:br>
              <a:rPr lang="en" sz="2100"/>
            </a:br>
            <a:r>
              <a:rPr lang="en" sz="2100"/>
              <a:t>BootStrap</a:t>
            </a:r>
            <a:br>
              <a:rPr lang="en" sz="2100"/>
            </a:br>
            <a:r>
              <a:rPr lang="en" sz="2100"/>
              <a:t>XML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 sz="1400">
              <a:solidFill>
                <a:schemeClr val="lt1"/>
              </a:solidFill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286625" y="2442900"/>
            <a:ext cx="2481600" cy="200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PHP</a:t>
            </a:r>
            <a:br>
              <a:rPr lang="en" sz="2100"/>
            </a:br>
            <a:r>
              <a:rPr lang="en" sz="2100"/>
              <a:t>Mysql</a:t>
            </a:r>
            <a:br>
              <a:rPr lang="en" sz="2100"/>
            </a:br>
            <a:endParaRPr lang="en" sz="2100"/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endParaRPr sz="1400" b="0">
              <a:solidFill>
                <a:schemeClr val="lt1"/>
              </a:solidFill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1513325" y="1681150"/>
            <a:ext cx="12852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Front End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483025" y="1681137"/>
            <a:ext cx="12852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Back End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7452725" y="1681137"/>
            <a:ext cx="1285200" cy="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2855550" y="687397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USP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4294967295"/>
          </p:nvPr>
        </p:nvSpPr>
        <p:spPr>
          <a:xfrm>
            <a:off x="2855550" y="1663199"/>
            <a:ext cx="3432900" cy="277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Simple</a:t>
            </a:r>
            <a:r>
              <a:rPr lang="en" sz="1400" dirty="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As simple as possible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Statistics &amp; Analytics</a:t>
            </a:r>
            <a:r>
              <a:rPr lang="en" sz="1400" dirty="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So that we are aware...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Tutorials</a:t>
            </a:r>
            <a:r>
              <a:rPr lang="en" sz="1400" dirty="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Every assignment come with a video tutorial. </a:t>
            </a:r>
          </a:p>
          <a:p>
            <a:pPr marL="457200" lvl="0" indent="-3175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Real life forms</a:t>
            </a:r>
            <a:r>
              <a:rPr lang="en" sz="1400" dirty="0"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We have used the forms users will actually work on in real life.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074" y="3139899"/>
            <a:ext cx="2627049" cy="169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1900" y="4"/>
            <a:ext cx="1060200" cy="8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481308" y="366015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 dirty="0" smtClean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Analytics</a:t>
            </a:r>
            <a:endParaRPr lang="en" sz="3000" b="1" dirty="0">
              <a:solidFill>
                <a:schemeClr val="bg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41" y="1674688"/>
            <a:ext cx="3834093" cy="22701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08" y="1674688"/>
            <a:ext cx="3836327" cy="227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3" name="Shape 113"/>
          <p:cNvSpPr/>
          <p:nvPr/>
        </p:nvSpPr>
        <p:spPr>
          <a:xfrm>
            <a:off x="283000" y="297900"/>
            <a:ext cx="45477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4294967295"/>
          </p:nvPr>
        </p:nvSpPr>
        <p:spPr>
          <a:xfrm>
            <a:off x="481300" y="529650"/>
            <a:ext cx="4151100" cy="408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 dirty="0">
                <a:solidFill>
                  <a:schemeClr val="accent5"/>
                </a:solidFill>
              </a:rPr>
              <a:t>Other Benefits</a:t>
            </a:r>
            <a:r>
              <a:rPr lang="en" sz="2800" b="1" dirty="0" smtClean="0">
                <a:solidFill>
                  <a:schemeClr val="accent5"/>
                </a:solidFill>
              </a:rPr>
              <a:t>…….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lt1"/>
                </a:solidFill>
              </a:rPr>
              <a:t>Scalable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lt1"/>
                </a:solidFill>
              </a:rPr>
              <a:t>Color </a:t>
            </a:r>
            <a:r>
              <a:rPr lang="en" dirty="0">
                <a:solidFill>
                  <a:schemeClr val="lt1"/>
                </a:solidFill>
              </a:rPr>
              <a:t>Coding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rial" panose="020B0604020202020204" pitchFamily="34" charset="0"/>
              <a:buChar char="•"/>
            </a:pPr>
            <a:r>
              <a:rPr lang="en" dirty="0" smtClean="0">
                <a:solidFill>
                  <a:schemeClr val="lt1"/>
                </a:solidFill>
              </a:rPr>
              <a:t>Easy </a:t>
            </a:r>
            <a:r>
              <a:rPr lang="en" dirty="0">
                <a:solidFill>
                  <a:schemeClr val="lt1"/>
                </a:solidFill>
              </a:rPr>
              <a:t>to add new type of forms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 idx="4294967295"/>
          </p:nvPr>
        </p:nvSpPr>
        <p:spPr>
          <a:xfrm>
            <a:off x="3275313" y="1999054"/>
            <a:ext cx="3774900" cy="723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chemeClr val="lt1"/>
                </a:solidFill>
              </a:rPr>
              <a:t>DEMO</a:t>
            </a:r>
            <a:endParaRPr lang="en" sz="4800" dirty="0">
              <a:solidFill>
                <a:schemeClr val="lt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4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57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Raleway</vt:lpstr>
      <vt:lpstr>Lato</vt:lpstr>
      <vt:lpstr>Arial</vt:lpstr>
      <vt:lpstr>swiss-2</vt:lpstr>
      <vt:lpstr>Deeksha for  Good</vt:lpstr>
      <vt:lpstr>Problem Statement</vt:lpstr>
      <vt:lpstr>Technology Stack</vt:lpstr>
      <vt:lpstr>PowerPoint Presentation</vt:lpstr>
      <vt:lpstr>PowerPoint Presentation</vt:lpstr>
      <vt:lpstr>PowerPoint Presentation</vt:lpstr>
      <vt:lpstr>DEMO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Deeksha for  Good</dc:title>
  <cp:lastModifiedBy>Admin</cp:lastModifiedBy>
  <cp:revision>5</cp:revision>
  <dcterms:modified xsi:type="dcterms:W3CDTF">2017-07-09T05:27:52Z</dcterms:modified>
</cp:coreProperties>
</file>