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14025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54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28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985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1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192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30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6003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Deeksha for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Good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Team Number:  20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12" y="3115199"/>
            <a:ext cx="2085465" cy="218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550" y="2294564"/>
            <a:ext cx="2665710" cy="218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850" y="847953"/>
            <a:ext cx="1975398" cy="11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199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Statement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9911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To create a training platform for differently abled users with the goal of helping them fulfill their aspirations.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852" y="2916499"/>
            <a:ext cx="1981025" cy="163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05785">
            <a:off x="5244052" y="-1271350"/>
            <a:ext cx="45936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61750" y="454925"/>
            <a:ext cx="8620500" cy="10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 Stack</a:t>
            </a:r>
          </a:p>
        </p:txBody>
      </p:sp>
      <p:sp>
        <p:nvSpPr>
          <p:cNvPr id="90" name="Shape 90"/>
          <p:cNvSpPr/>
          <p:nvPr/>
        </p:nvSpPr>
        <p:spPr>
          <a:xfrm rot="10800000">
            <a:off x="371775" y="2369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800000">
            <a:off x="3210432" y="2369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>
            <a:off x="6049089" y="2369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125275" y="2442900"/>
            <a:ext cx="2387700" cy="20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Adobe Illustrator</a:t>
            </a:r>
            <a:br>
              <a:rPr lang="en" sz="2100"/>
            </a:br>
            <a:r>
              <a:rPr lang="en" sz="2100"/>
              <a:t>Android Studio</a:t>
            </a:r>
            <a:br>
              <a:rPr lang="en" sz="2100"/>
            </a:br>
            <a:r>
              <a:rPr lang="en" sz="2100"/>
              <a:t>Adobe Premiere pro</a:t>
            </a:r>
            <a:br>
              <a:rPr lang="en" sz="2100"/>
            </a:br>
            <a:r>
              <a:rPr lang="en" sz="2100"/>
              <a:t>Handbrake</a:t>
            </a:r>
            <a:br>
              <a:rPr lang="en" sz="2100"/>
            </a:br>
            <a:endParaRPr lang="en" sz="2100"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47975" y="2442900"/>
            <a:ext cx="2481600" cy="20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CSS</a:t>
            </a:r>
            <a:br>
              <a:rPr lang="en" sz="2100"/>
            </a:br>
            <a:r>
              <a:rPr lang="en" sz="2100"/>
              <a:t>HTML</a:t>
            </a:r>
            <a:br>
              <a:rPr lang="en" sz="2100"/>
            </a:br>
            <a:r>
              <a:rPr lang="en" sz="2100"/>
              <a:t>BootStrap</a:t>
            </a:r>
            <a:br>
              <a:rPr lang="en" sz="2100"/>
            </a:br>
            <a:r>
              <a:rPr lang="en" sz="2100"/>
              <a:t>XML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286625" y="2442900"/>
            <a:ext cx="2481600" cy="20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PHP</a:t>
            </a:r>
            <a:br>
              <a:rPr lang="en" sz="2100"/>
            </a:br>
            <a:r>
              <a:rPr lang="en" sz="2100"/>
              <a:t>Mysql</a:t>
            </a:r>
            <a:br>
              <a:rPr lang="en" sz="2100"/>
            </a:br>
            <a:endParaRPr lang="en" sz="2100"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 sz="1400" b="0">
              <a:solidFill>
                <a:schemeClr val="lt1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513325" y="1681150"/>
            <a:ext cx="12852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Front End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483025" y="1681137"/>
            <a:ext cx="12852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Back End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452725" y="1681137"/>
            <a:ext cx="12852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USP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4294967295"/>
          </p:nvPr>
        </p:nvSpPr>
        <p:spPr>
          <a:xfrm>
            <a:off x="2855550" y="1663199"/>
            <a:ext cx="3432900" cy="277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Simple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As simple as possible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Statistics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So that we are aware...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Tutorials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Every assignment come with a video tutorial. 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Real life forms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have used the forms users will actually work on in real life.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074" y="3139899"/>
            <a:ext cx="2627049" cy="169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1900" y="4"/>
            <a:ext cx="1060200" cy="8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3" name="Shape 113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4294967295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 dirty="0">
                <a:solidFill>
                  <a:schemeClr val="accent5"/>
                </a:solidFill>
              </a:rPr>
              <a:t>Other Benefits</a:t>
            </a:r>
            <a:r>
              <a:rPr lang="en" sz="2800" b="1" dirty="0" smtClean="0">
                <a:solidFill>
                  <a:schemeClr val="accent5"/>
                </a:solidFill>
              </a:rPr>
              <a:t>…….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</a:rPr>
              <a:t>Scalable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lt1"/>
                </a:solidFill>
              </a:rPr>
              <a:t>Color </a:t>
            </a:r>
            <a:r>
              <a:rPr lang="en" dirty="0">
                <a:solidFill>
                  <a:schemeClr val="lt1"/>
                </a:solidFill>
              </a:rPr>
              <a:t>Coding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lt1"/>
                </a:solidFill>
              </a:rPr>
              <a:t>Easy </a:t>
            </a:r>
            <a:r>
              <a:rPr lang="en" dirty="0">
                <a:solidFill>
                  <a:schemeClr val="lt1"/>
                </a:solidFill>
              </a:rPr>
              <a:t>to add new type of forms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 idx="4294967295"/>
          </p:nvPr>
        </p:nvSpPr>
        <p:spPr>
          <a:xfrm>
            <a:off x="2823250" y="2040150"/>
            <a:ext cx="3774900" cy="7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Thank You</a:t>
            </a:r>
          </a:p>
          <a:p>
            <a:pPr lvl="0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Raleway</vt:lpstr>
      <vt:lpstr>Lato</vt:lpstr>
      <vt:lpstr>Arial</vt:lpstr>
      <vt:lpstr>swiss-2</vt:lpstr>
      <vt:lpstr>Deeksha for  Good</vt:lpstr>
      <vt:lpstr>Problem Statement</vt:lpstr>
      <vt:lpstr>Technology Stack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Deeksha for  Good</dc:title>
  <cp:lastModifiedBy>Admin</cp:lastModifiedBy>
  <cp:revision>2</cp:revision>
  <dcterms:modified xsi:type="dcterms:W3CDTF">2017-07-09T04:55:10Z</dcterms:modified>
</cp:coreProperties>
</file>