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 b="def" i="def"/>
      <a:tcStyle>
        <a:tcBdr/>
        <a:fill>
          <a:solidFill>
            <a:srgbClr val="4285F4"/>
          </a:solidFill>
        </a:fill>
      </a:tcStyle>
    </a:band2H>
    <a:firstCol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7474F"/>
              </a:solidFill>
              <a:prstDash val="solid"/>
              <a:round/>
            </a:ln>
          </a:top>
          <a:bottom>
            <a:ln w="254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474F"/>
              </a:solidFill>
              <a:prstDash val="solid"/>
              <a:round/>
            </a:ln>
          </a:top>
          <a:bottom>
            <a:ln w="254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CCCECF"/>
          </a:solidFill>
        </a:fill>
      </a:tcStyle>
    </a:wholeTbl>
    <a:band2H>
      <a:tcTxStyle b="def" i="def"/>
      <a:tcStyle>
        <a:tcBdr/>
        <a:fill>
          <a:solidFill>
            <a:srgbClr val="E7E8E8"/>
          </a:solidFill>
        </a:fill>
      </a:tcStyle>
    </a:band2H>
    <a:firstCol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37474F"/>
          </a:solidFill>
        </a:fill>
      </a:tcStyle>
    </a:firstCol>
    <a:la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37474F"/>
          </a:solidFill>
        </a:fill>
      </a:tcStyle>
    </a:lastRow>
    <a:fir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37474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7" name="Shape 5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71487" y="738187"/>
            <a:ext cx="8223251" cy="76835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471487" y="1919286"/>
            <a:ext cx="8223251" cy="27098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734387" y="4731400"/>
            <a:ext cx="338176" cy="3225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 flipH="1">
            <a:off x="-2" y="-1"/>
            <a:ext cx="4572003" cy="5143502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2" name="Rectangle"/>
          <p:cNvSpPr/>
          <p:nvPr/>
        </p:nvSpPr>
        <p:spPr>
          <a:xfrm rot="5400000">
            <a:off x="1946274" y="2517775"/>
            <a:ext cx="5143502" cy="107951"/>
          </a:xfrm>
          <a:prstGeom prst="rect">
            <a:avLst/>
          </a:prstGeom>
          <a:gradFill>
            <a:gsLst>
              <a:gs pos="0">
                <a:srgbClr val="999999"/>
              </a:gs>
              <a:gs pos="19999">
                <a:srgbClr val="DEDEDE"/>
              </a:gs>
              <a:gs pos="63998">
                <a:srgbClr val="F9F9F9"/>
              </a:gs>
              <a:gs pos="100000">
                <a:srgbClr val="F9F9F9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523286" y="4702559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"/>
          <p:cNvSpPr/>
          <p:nvPr/>
        </p:nvSpPr>
        <p:spPr>
          <a:xfrm flipH="1" rot="10800000">
            <a:off x="-2" y="0"/>
            <a:ext cx="9144004" cy="4695825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21" name="Rectangle"/>
          <p:cNvSpPr/>
          <p:nvPr/>
        </p:nvSpPr>
        <p:spPr>
          <a:xfrm flipH="1" rot="10800000">
            <a:off x="-2" y="4622800"/>
            <a:ext cx="9144004" cy="74614"/>
          </a:xfrm>
          <a:prstGeom prst="rect">
            <a:avLst/>
          </a:prstGeom>
          <a:gradFill>
            <a:gsLst>
              <a:gs pos="0">
                <a:srgbClr val="999999"/>
              </a:gs>
              <a:gs pos="19999">
                <a:srgbClr val="DEDEDE"/>
              </a:gs>
              <a:gs pos="63998">
                <a:srgbClr val="F9F9F9"/>
              </a:gs>
              <a:gs pos="100000">
                <a:srgbClr val="F9F9F9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471487" y="738187"/>
            <a:ext cx="8223251" cy="76835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idx="1"/>
          </p:nvPr>
        </p:nvSpPr>
        <p:spPr>
          <a:xfrm>
            <a:off x="471487" y="1919286"/>
            <a:ext cx="8223251" cy="27098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8523286" y="4702559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471487" y="738187"/>
            <a:ext cx="8223251" cy="76835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idx="1"/>
          </p:nvPr>
        </p:nvSpPr>
        <p:spPr>
          <a:xfrm>
            <a:off x="471487" y="1919286"/>
            <a:ext cx="8223251" cy="27098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8523286" y="4702559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/>
          <p:nvPr>
            <p:ph type="title"/>
          </p:nvPr>
        </p:nvSpPr>
        <p:spPr>
          <a:xfrm>
            <a:off x="471487" y="738187"/>
            <a:ext cx="8223251" cy="76835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idx="1"/>
          </p:nvPr>
        </p:nvSpPr>
        <p:spPr>
          <a:xfrm>
            <a:off x="471487" y="1919286"/>
            <a:ext cx="8223251" cy="27098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523286" y="4702559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"/>
          <p:cNvGrpSpPr/>
          <p:nvPr/>
        </p:nvGrpSpPr>
        <p:grpSpPr>
          <a:xfrm>
            <a:off x="4349747" y="2855911"/>
            <a:ext cx="444506" cy="104777"/>
            <a:chOff x="0" y="0"/>
            <a:chExt cx="444504" cy="104776"/>
          </a:xfrm>
        </p:grpSpPr>
        <p:sp>
          <p:nvSpPr>
            <p:cNvPr id="149" name="Circle"/>
            <p:cNvSpPr/>
            <p:nvPr/>
          </p:nvSpPr>
          <p:spPr>
            <a:xfrm>
              <a:off x="169863" y="-1"/>
              <a:ext cx="104777" cy="10477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338139" y="-1"/>
              <a:ext cx="106365" cy="10477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-1" y="-1"/>
              <a:ext cx="106367" cy="10477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1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8489950" y="4688271"/>
            <a:ext cx="393316" cy="38023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8489950" y="4688271"/>
            <a:ext cx="393316" cy="38023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8489950" y="4688271"/>
            <a:ext cx="393316" cy="38023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489950" y="4688271"/>
            <a:ext cx="393316" cy="38023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8489950" y="4688271"/>
            <a:ext cx="393316" cy="38023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8489950" y="4688271"/>
            <a:ext cx="393316" cy="38023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8489950" y="4688271"/>
            <a:ext cx="393316" cy="38023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37474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/>
        </p:nvSpPr>
        <p:spPr>
          <a:xfrm>
            <a:off x="4571998" y="-1"/>
            <a:ext cx="4572003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5029200" y="4495800"/>
            <a:ext cx="468313" cy="0"/>
          </a:xfrm>
          <a:prstGeom prst="line">
            <a:avLst/>
          </a:prstGeom>
          <a:ln w="19050">
            <a:solidFill>
              <a:srgbClr val="37474F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8489950" y="4688271"/>
            <a:ext cx="393316" cy="38023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37474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8489950" y="4688271"/>
            <a:ext cx="393316" cy="38023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8489950" y="4688271"/>
            <a:ext cx="393316" cy="38023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8489950" y="4688271"/>
            <a:ext cx="393316" cy="38023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"/>
          <p:cNvSpPr/>
          <p:nvPr/>
        </p:nvSpPr>
        <p:spPr>
          <a:xfrm>
            <a:off x="-2" y="0"/>
            <a:ext cx="9144004" cy="385127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51" name="Rectangle"/>
          <p:cNvSpPr/>
          <p:nvPr/>
        </p:nvSpPr>
        <p:spPr>
          <a:xfrm>
            <a:off x="-2" y="3846512"/>
            <a:ext cx="9144004" cy="333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"/>
          <p:cNvSpPr/>
          <p:nvPr/>
        </p:nvSpPr>
        <p:spPr>
          <a:xfrm>
            <a:off x="-2" y="0"/>
            <a:ext cx="9144004" cy="19526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60" name="Rectangle"/>
          <p:cNvSpPr/>
          <p:nvPr/>
        </p:nvSpPr>
        <p:spPr>
          <a:xfrm>
            <a:off x="-2" y="1952625"/>
            <a:ext cx="9144004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61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2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1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"/>
          <p:cNvSpPr/>
          <p:nvPr/>
        </p:nvSpPr>
        <p:spPr>
          <a:xfrm>
            <a:off x="-2" y="1076325"/>
            <a:ext cx="914400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80" name="Rectangle"/>
          <p:cNvSpPr/>
          <p:nvPr/>
        </p:nvSpPr>
        <p:spPr>
          <a:xfrm>
            <a:off x="-2" y="0"/>
            <a:ext cx="9144004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81" name="Rectangle"/>
          <p:cNvSpPr/>
          <p:nvPr/>
        </p:nvSpPr>
        <p:spPr>
          <a:xfrm>
            <a:off x="2855911" y="0"/>
            <a:ext cx="46040" cy="10906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82" name="Rectangle"/>
          <p:cNvSpPr/>
          <p:nvPr/>
        </p:nvSpPr>
        <p:spPr>
          <a:xfrm>
            <a:off x="2855911" y="0"/>
            <a:ext cx="46040" cy="10906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83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4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D4D4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"/>
          <p:cNvSpPr/>
          <p:nvPr/>
        </p:nvSpPr>
        <p:spPr>
          <a:xfrm>
            <a:off x="-2" y="1076325"/>
            <a:ext cx="914400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93" name="Rectangle"/>
          <p:cNvSpPr/>
          <p:nvPr/>
        </p:nvSpPr>
        <p:spPr>
          <a:xfrm>
            <a:off x="-2" y="0"/>
            <a:ext cx="9144004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94" name="Rectangle"/>
          <p:cNvSpPr/>
          <p:nvPr/>
        </p:nvSpPr>
        <p:spPr>
          <a:xfrm>
            <a:off x="2855911" y="-1"/>
            <a:ext cx="46040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95" name="Rectangle"/>
          <p:cNvSpPr/>
          <p:nvPr/>
        </p:nvSpPr>
        <p:spPr>
          <a:xfrm>
            <a:off x="2855911" y="-1"/>
            <a:ext cx="46040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96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7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xfrm>
            <a:off x="8883078" y="825500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"/>
          <p:cNvSpPr/>
          <p:nvPr/>
        </p:nvSpPr>
        <p:spPr>
          <a:xfrm>
            <a:off x="-2" y="1076325"/>
            <a:ext cx="914400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0" name="Rectangle"/>
          <p:cNvSpPr/>
          <p:nvPr/>
        </p:nvSpPr>
        <p:spPr>
          <a:xfrm>
            <a:off x="-2" y="0"/>
            <a:ext cx="9144004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"/>
          <p:cNvSpPr/>
          <p:nvPr/>
        </p:nvSpPr>
        <p:spPr>
          <a:xfrm>
            <a:off x="6599236" y="-1"/>
            <a:ext cx="46040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10799999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06" name="Rectangle"/>
          <p:cNvSpPr/>
          <p:nvPr/>
        </p:nvSpPr>
        <p:spPr>
          <a:xfrm>
            <a:off x="6648450" y="-1"/>
            <a:ext cx="2514600" cy="51435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07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8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"/>
          <p:cNvSpPr/>
          <p:nvPr/>
        </p:nvSpPr>
        <p:spPr>
          <a:xfrm>
            <a:off x="-2" y="1076325"/>
            <a:ext cx="914400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17" name="Rectangle"/>
          <p:cNvSpPr/>
          <p:nvPr/>
        </p:nvSpPr>
        <p:spPr>
          <a:xfrm>
            <a:off x="-2" y="0"/>
            <a:ext cx="9144004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8666893" y="4685363"/>
            <a:ext cx="372333" cy="3860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Line"/>
          <p:cNvSpPr/>
          <p:nvPr/>
        </p:nvSpPr>
        <p:spPr>
          <a:xfrm>
            <a:off x="2478086" y="415925"/>
            <a:ext cx="624364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326" name="Line"/>
          <p:cNvSpPr/>
          <p:nvPr/>
        </p:nvSpPr>
        <p:spPr>
          <a:xfrm>
            <a:off x="2478086" y="4740275"/>
            <a:ext cx="6243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327" name="Line"/>
          <p:cNvSpPr/>
          <p:nvPr/>
        </p:nvSpPr>
        <p:spPr>
          <a:xfrm>
            <a:off x="425449" y="415925"/>
            <a:ext cx="182564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328" name="Title Text"/>
          <p:cNvSpPr txBox="1"/>
          <p:nvPr>
            <p:ph type="title"/>
          </p:nvPr>
        </p:nvSpPr>
        <p:spPr>
          <a:xfrm>
            <a:off x="2400300" y="576262"/>
            <a:ext cx="6321425" cy="6350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9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8497886" y="4695415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Text"/>
          <p:cNvSpPr txBox="1"/>
          <p:nvPr>
            <p:ph type="title"/>
          </p:nvPr>
        </p:nvSpPr>
        <p:spPr>
          <a:xfrm>
            <a:off x="2400300" y="576262"/>
            <a:ext cx="6321425" cy="6350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8497886" y="4695415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Line"/>
          <p:cNvSpPr/>
          <p:nvPr/>
        </p:nvSpPr>
        <p:spPr>
          <a:xfrm>
            <a:off x="425449" y="415925"/>
            <a:ext cx="182564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347" name="Title Text"/>
          <p:cNvSpPr txBox="1"/>
          <p:nvPr>
            <p:ph type="title"/>
          </p:nvPr>
        </p:nvSpPr>
        <p:spPr>
          <a:xfrm>
            <a:off x="2400300" y="576262"/>
            <a:ext cx="6321425" cy="6350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8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xfrm>
            <a:off x="8497886" y="4695415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Line"/>
          <p:cNvSpPr/>
          <p:nvPr/>
        </p:nvSpPr>
        <p:spPr>
          <a:xfrm>
            <a:off x="425449" y="415925"/>
            <a:ext cx="182564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357" name="Slide Number"/>
          <p:cNvSpPr txBox="1"/>
          <p:nvPr>
            <p:ph type="sldNum" sz="quarter" idx="2"/>
          </p:nvPr>
        </p:nvSpPr>
        <p:spPr>
          <a:xfrm>
            <a:off x="8497886" y="4695415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"/>
          <p:cNvSpPr/>
          <p:nvPr/>
        </p:nvSpPr>
        <p:spPr>
          <a:xfrm>
            <a:off x="4571998" y="-1"/>
            <a:ext cx="4572003" cy="5143502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5" name="Line"/>
          <p:cNvSpPr/>
          <p:nvPr/>
        </p:nvSpPr>
        <p:spPr>
          <a:xfrm>
            <a:off x="5029200" y="4495800"/>
            <a:ext cx="468313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366" name="Title Text"/>
          <p:cNvSpPr txBox="1"/>
          <p:nvPr>
            <p:ph type="title"/>
          </p:nvPr>
        </p:nvSpPr>
        <p:spPr>
          <a:xfrm>
            <a:off x="2400300" y="576262"/>
            <a:ext cx="6321425" cy="6350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7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8" name="Slide Number"/>
          <p:cNvSpPr txBox="1"/>
          <p:nvPr>
            <p:ph type="sldNum" sz="quarter" idx="2"/>
          </p:nvPr>
        </p:nvSpPr>
        <p:spPr>
          <a:xfrm>
            <a:off x="8497886" y="4695415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Line"/>
          <p:cNvSpPr/>
          <p:nvPr/>
        </p:nvSpPr>
        <p:spPr>
          <a:xfrm>
            <a:off x="425450" y="4740275"/>
            <a:ext cx="8296277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376" name="Line"/>
          <p:cNvSpPr/>
          <p:nvPr/>
        </p:nvSpPr>
        <p:spPr>
          <a:xfrm>
            <a:off x="425449" y="415925"/>
            <a:ext cx="182564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377" name="Title Text"/>
          <p:cNvSpPr txBox="1"/>
          <p:nvPr>
            <p:ph type="title"/>
          </p:nvPr>
        </p:nvSpPr>
        <p:spPr>
          <a:xfrm>
            <a:off x="2400300" y="576262"/>
            <a:ext cx="6321425" cy="6350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8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xfrm>
            <a:off x="8497886" y="4695415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Line"/>
          <p:cNvSpPr/>
          <p:nvPr/>
        </p:nvSpPr>
        <p:spPr>
          <a:xfrm>
            <a:off x="425450" y="4740275"/>
            <a:ext cx="8296277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387" name="Line"/>
          <p:cNvSpPr/>
          <p:nvPr/>
        </p:nvSpPr>
        <p:spPr>
          <a:xfrm>
            <a:off x="425450" y="415925"/>
            <a:ext cx="829627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388" name="Title Text"/>
          <p:cNvSpPr txBox="1"/>
          <p:nvPr>
            <p:ph type="title"/>
          </p:nvPr>
        </p:nvSpPr>
        <p:spPr>
          <a:xfrm>
            <a:off x="2400300" y="576262"/>
            <a:ext cx="6321425" cy="6350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9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0" name="Slide Number"/>
          <p:cNvSpPr txBox="1"/>
          <p:nvPr>
            <p:ph type="sldNum" sz="quarter" idx="2"/>
          </p:nvPr>
        </p:nvSpPr>
        <p:spPr>
          <a:xfrm>
            <a:off x="8497886" y="4695415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itle Text"/>
          <p:cNvSpPr txBox="1"/>
          <p:nvPr>
            <p:ph type="title"/>
          </p:nvPr>
        </p:nvSpPr>
        <p:spPr>
          <a:xfrm>
            <a:off x="2400300" y="576262"/>
            <a:ext cx="6321425" cy="6350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8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8497886" y="4695415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2400300" y="576262"/>
            <a:ext cx="6321425" cy="6350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2409825" y="1595437"/>
            <a:ext cx="6321425" cy="30019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704294" y="4705207"/>
            <a:ext cx="342869" cy="3606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Rectangle"/>
          <p:cNvSpPr/>
          <p:nvPr/>
        </p:nvSpPr>
        <p:spPr>
          <a:xfrm flipV="1">
            <a:off x="5410200" y="2857500"/>
            <a:ext cx="3733800" cy="68264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7" name="Rectangle"/>
          <p:cNvSpPr/>
          <p:nvPr/>
        </p:nvSpPr>
        <p:spPr>
          <a:xfrm flipV="1">
            <a:off x="5410200" y="2922586"/>
            <a:ext cx="3733800" cy="144464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8" name="Rectangle"/>
          <p:cNvSpPr/>
          <p:nvPr/>
        </p:nvSpPr>
        <p:spPr>
          <a:xfrm flipV="1">
            <a:off x="5410200" y="3082925"/>
            <a:ext cx="3733800" cy="12700"/>
          </a:xfrm>
          <a:prstGeom prst="rect">
            <a:avLst/>
          </a:prstGeom>
          <a:solidFill>
            <a:srgbClr val="438086">
              <a:alpha val="6509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09" name="Rectangle"/>
          <p:cNvSpPr/>
          <p:nvPr/>
        </p:nvSpPr>
        <p:spPr>
          <a:xfrm flipV="1">
            <a:off x="5410200" y="3122611"/>
            <a:ext cx="1965325" cy="14289"/>
          </a:xfrm>
          <a:prstGeom prst="rect">
            <a:avLst/>
          </a:prstGeom>
          <a:solidFill>
            <a:srgbClr val="438086">
              <a:alpha val="5999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0" name="Rectangle"/>
          <p:cNvSpPr/>
          <p:nvPr/>
        </p:nvSpPr>
        <p:spPr>
          <a:xfrm flipV="1">
            <a:off x="5410200" y="3146425"/>
            <a:ext cx="1965325" cy="12700"/>
          </a:xfrm>
          <a:prstGeom prst="rect">
            <a:avLst/>
          </a:prstGeom>
          <a:solidFill>
            <a:srgbClr val="438086">
              <a:alpha val="6509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1" name="Rounded Rectangle"/>
          <p:cNvSpPr/>
          <p:nvPr/>
        </p:nvSpPr>
        <p:spPr>
          <a:xfrm>
            <a:off x="5410200" y="2971800"/>
            <a:ext cx="3063875" cy="206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2" name="Rounded Rectangle"/>
          <p:cNvSpPr/>
          <p:nvPr/>
        </p:nvSpPr>
        <p:spPr>
          <a:xfrm>
            <a:off x="7377111" y="3046411"/>
            <a:ext cx="1600202" cy="2698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3" name="Rectangle"/>
          <p:cNvSpPr/>
          <p:nvPr/>
        </p:nvSpPr>
        <p:spPr>
          <a:xfrm>
            <a:off x="-2" y="2736849"/>
            <a:ext cx="9144004" cy="184153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4" name="Rectangle"/>
          <p:cNvSpPr/>
          <p:nvPr/>
        </p:nvSpPr>
        <p:spPr>
          <a:xfrm>
            <a:off x="-2" y="2755900"/>
            <a:ext cx="9144004" cy="106363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5" name="Rectangle"/>
          <p:cNvSpPr/>
          <p:nvPr/>
        </p:nvSpPr>
        <p:spPr>
          <a:xfrm flipV="1">
            <a:off x="6413500" y="2732086"/>
            <a:ext cx="2730500" cy="187327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6" name="Rectangle"/>
          <p:cNvSpPr/>
          <p:nvPr/>
        </p:nvSpPr>
        <p:spPr>
          <a:xfrm>
            <a:off x="-2" y="-1"/>
            <a:ext cx="9144004" cy="277654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17" name="Title Text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idx="1"/>
          </p:nvPr>
        </p:nvSpPr>
        <p:spPr>
          <a:xfrm>
            <a:off x="457200" y="1687511"/>
            <a:ext cx="8229600" cy="3243264"/>
          </a:xfrm>
          <a:prstGeom prst="rect">
            <a:avLst/>
          </a:prstGeom>
        </p:spPr>
        <p:txBody>
          <a:bodyPr lIns="45718" tIns="45718" rIns="45718" bIns="45718"/>
          <a:lstStyle>
            <a:lvl1pPr marL="365125" indent="-255586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1" indent="-264989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6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xfrm>
            <a:off x="8725127" y="-83500"/>
            <a:ext cx="342673" cy="358139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"/>
          <p:cNvSpPr/>
          <p:nvPr/>
        </p:nvSpPr>
        <p:spPr>
          <a:xfrm>
            <a:off x="-2" y="274636"/>
            <a:ext cx="9144004" cy="63502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7" name="Rectangle"/>
          <p:cNvSpPr/>
          <p:nvPr/>
        </p:nvSpPr>
        <p:spPr>
          <a:xfrm>
            <a:off x="-2" y="-1"/>
            <a:ext cx="9144004" cy="233365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8" name="Rectangle"/>
          <p:cNvSpPr/>
          <p:nvPr/>
        </p:nvSpPr>
        <p:spPr>
          <a:xfrm>
            <a:off x="-2" y="231774"/>
            <a:ext cx="9144004" cy="68265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29" name="Rectangle"/>
          <p:cNvSpPr/>
          <p:nvPr/>
        </p:nvSpPr>
        <p:spPr>
          <a:xfrm flipV="1">
            <a:off x="5410200" y="269875"/>
            <a:ext cx="3733800" cy="68264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0" name="Rectangle"/>
          <p:cNvSpPr/>
          <p:nvPr/>
        </p:nvSpPr>
        <p:spPr>
          <a:xfrm flipV="1">
            <a:off x="5410200" y="330199"/>
            <a:ext cx="3733800" cy="134939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1" name="Rounded Rectangle"/>
          <p:cNvSpPr/>
          <p:nvPr/>
        </p:nvSpPr>
        <p:spPr>
          <a:xfrm>
            <a:off x="5407025" y="373061"/>
            <a:ext cx="3063875" cy="2063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2" name="Rounded Rectangle"/>
          <p:cNvSpPr/>
          <p:nvPr/>
        </p:nvSpPr>
        <p:spPr>
          <a:xfrm>
            <a:off x="7373936" y="441325"/>
            <a:ext cx="1600202" cy="285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3" name="Rectangle"/>
          <p:cNvSpPr/>
          <p:nvPr/>
        </p:nvSpPr>
        <p:spPr>
          <a:xfrm>
            <a:off x="9085261" y="-1589"/>
            <a:ext cx="57152" cy="466728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4" name="Rectangle"/>
          <p:cNvSpPr/>
          <p:nvPr/>
        </p:nvSpPr>
        <p:spPr>
          <a:xfrm>
            <a:off x="9043986" y="-1589"/>
            <a:ext cx="28577" cy="466728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5" name="Rectangle"/>
          <p:cNvSpPr/>
          <p:nvPr/>
        </p:nvSpPr>
        <p:spPr>
          <a:xfrm>
            <a:off x="9023350" y="-1589"/>
            <a:ext cx="12700" cy="466728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6" name="Rectangle"/>
          <p:cNvSpPr/>
          <p:nvPr/>
        </p:nvSpPr>
        <p:spPr>
          <a:xfrm>
            <a:off x="8975725" y="-1589"/>
            <a:ext cx="26988" cy="466728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7" name="Rectangle"/>
          <p:cNvSpPr/>
          <p:nvPr/>
        </p:nvSpPr>
        <p:spPr>
          <a:xfrm>
            <a:off x="8915399" y="0"/>
            <a:ext cx="55565" cy="43973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8" name="Rectangle"/>
          <p:cNvSpPr/>
          <p:nvPr/>
        </p:nvSpPr>
        <p:spPr>
          <a:xfrm>
            <a:off x="8871742" y="0"/>
            <a:ext cx="12702" cy="43973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39" name="Title Text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0" name="Body Level One…"/>
          <p:cNvSpPr txBox="1"/>
          <p:nvPr>
            <p:ph type="body" idx="1"/>
          </p:nvPr>
        </p:nvSpPr>
        <p:spPr>
          <a:xfrm>
            <a:off x="457200" y="1687511"/>
            <a:ext cx="8229600" cy="3243264"/>
          </a:xfrm>
          <a:prstGeom prst="rect">
            <a:avLst/>
          </a:prstGeom>
        </p:spPr>
        <p:txBody>
          <a:bodyPr lIns="45718" tIns="45718" rIns="45718" bIns="45718"/>
          <a:lstStyle>
            <a:lvl1pPr marL="365125" indent="-255586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1" indent="-264989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6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1" name="Slide Number"/>
          <p:cNvSpPr txBox="1"/>
          <p:nvPr>
            <p:ph type="sldNum" sz="quarter" idx="2"/>
          </p:nvPr>
        </p:nvSpPr>
        <p:spPr>
          <a:xfrm>
            <a:off x="8593365" y="-81914"/>
            <a:ext cx="342674" cy="358139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"/>
          <p:cNvSpPr/>
          <p:nvPr/>
        </p:nvSpPr>
        <p:spPr>
          <a:xfrm>
            <a:off x="-2" y="274636"/>
            <a:ext cx="9144004" cy="63502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49" name="Rectangle"/>
          <p:cNvSpPr/>
          <p:nvPr/>
        </p:nvSpPr>
        <p:spPr>
          <a:xfrm>
            <a:off x="-2" y="-1"/>
            <a:ext cx="9144004" cy="233365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0" name="Rectangle"/>
          <p:cNvSpPr/>
          <p:nvPr/>
        </p:nvSpPr>
        <p:spPr>
          <a:xfrm>
            <a:off x="-2" y="231774"/>
            <a:ext cx="9144004" cy="68265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1" name="Rectangle"/>
          <p:cNvSpPr/>
          <p:nvPr/>
        </p:nvSpPr>
        <p:spPr>
          <a:xfrm flipV="1">
            <a:off x="5410200" y="269875"/>
            <a:ext cx="3733800" cy="68264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2" name="Rectangle"/>
          <p:cNvSpPr/>
          <p:nvPr/>
        </p:nvSpPr>
        <p:spPr>
          <a:xfrm flipV="1">
            <a:off x="5410200" y="330199"/>
            <a:ext cx="3733800" cy="134939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3" name="Rounded Rectangle"/>
          <p:cNvSpPr/>
          <p:nvPr/>
        </p:nvSpPr>
        <p:spPr>
          <a:xfrm>
            <a:off x="5407025" y="373061"/>
            <a:ext cx="3063875" cy="2063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4" name="Rounded Rectangle"/>
          <p:cNvSpPr/>
          <p:nvPr/>
        </p:nvSpPr>
        <p:spPr>
          <a:xfrm>
            <a:off x="7373936" y="441325"/>
            <a:ext cx="1600202" cy="285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5" name="Rectangle"/>
          <p:cNvSpPr/>
          <p:nvPr/>
        </p:nvSpPr>
        <p:spPr>
          <a:xfrm>
            <a:off x="9085261" y="-1589"/>
            <a:ext cx="57152" cy="466728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6" name="Rectangle"/>
          <p:cNvSpPr/>
          <p:nvPr/>
        </p:nvSpPr>
        <p:spPr>
          <a:xfrm>
            <a:off x="9043986" y="-1589"/>
            <a:ext cx="28577" cy="466728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7" name="Rectangle"/>
          <p:cNvSpPr/>
          <p:nvPr/>
        </p:nvSpPr>
        <p:spPr>
          <a:xfrm>
            <a:off x="9023350" y="-1589"/>
            <a:ext cx="12700" cy="466728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8" name="Rectangle"/>
          <p:cNvSpPr/>
          <p:nvPr/>
        </p:nvSpPr>
        <p:spPr>
          <a:xfrm>
            <a:off x="8975725" y="-1589"/>
            <a:ext cx="26988" cy="466728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9" name="Rectangle"/>
          <p:cNvSpPr/>
          <p:nvPr/>
        </p:nvSpPr>
        <p:spPr>
          <a:xfrm>
            <a:off x="8915399" y="0"/>
            <a:ext cx="55565" cy="43973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60" name="Rectangle"/>
          <p:cNvSpPr/>
          <p:nvPr/>
        </p:nvSpPr>
        <p:spPr>
          <a:xfrm>
            <a:off x="8871742" y="0"/>
            <a:ext cx="12702" cy="43973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61" name="Title Text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2" name="Body Level One…"/>
          <p:cNvSpPr txBox="1"/>
          <p:nvPr>
            <p:ph type="body" idx="1"/>
          </p:nvPr>
        </p:nvSpPr>
        <p:spPr>
          <a:xfrm>
            <a:off x="457200" y="1687511"/>
            <a:ext cx="8229600" cy="3243264"/>
          </a:xfrm>
          <a:prstGeom prst="rect">
            <a:avLst/>
          </a:prstGeom>
        </p:spPr>
        <p:txBody>
          <a:bodyPr lIns="45718" tIns="45718" rIns="45718" bIns="45718"/>
          <a:lstStyle>
            <a:lvl1pPr marL="365125" indent="-255586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1" indent="-264989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6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●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3" name="Slide Number"/>
          <p:cNvSpPr txBox="1"/>
          <p:nvPr>
            <p:ph type="sldNum" sz="quarter" idx="2"/>
          </p:nvPr>
        </p:nvSpPr>
        <p:spPr>
          <a:xfrm>
            <a:off x="8593365" y="-81914"/>
            <a:ext cx="342674" cy="358139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Rectangle"/>
          <p:cNvSpPr/>
          <p:nvPr/>
        </p:nvSpPr>
        <p:spPr>
          <a:xfrm>
            <a:off x="-2" y="0"/>
            <a:ext cx="9144004" cy="385127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471" name="Rectangle"/>
          <p:cNvSpPr/>
          <p:nvPr/>
        </p:nvSpPr>
        <p:spPr>
          <a:xfrm>
            <a:off x="-2" y="3846512"/>
            <a:ext cx="9144004" cy="333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472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3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4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ctangle"/>
          <p:cNvSpPr/>
          <p:nvPr/>
        </p:nvSpPr>
        <p:spPr>
          <a:xfrm>
            <a:off x="-2" y="0"/>
            <a:ext cx="9144004" cy="19526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482" name="Rectangle"/>
          <p:cNvSpPr/>
          <p:nvPr/>
        </p:nvSpPr>
        <p:spPr>
          <a:xfrm>
            <a:off x="-2" y="1952625"/>
            <a:ext cx="9144004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483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4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5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3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4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ectangle"/>
          <p:cNvSpPr/>
          <p:nvPr/>
        </p:nvSpPr>
        <p:spPr>
          <a:xfrm>
            <a:off x="-2" y="1076325"/>
            <a:ext cx="914400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02" name="Rectangle"/>
          <p:cNvSpPr/>
          <p:nvPr/>
        </p:nvSpPr>
        <p:spPr>
          <a:xfrm>
            <a:off x="-2" y="0"/>
            <a:ext cx="9144004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03" name="Rectangle"/>
          <p:cNvSpPr/>
          <p:nvPr/>
        </p:nvSpPr>
        <p:spPr>
          <a:xfrm>
            <a:off x="2855911" y="0"/>
            <a:ext cx="46040" cy="10906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04" name="Rectangle"/>
          <p:cNvSpPr/>
          <p:nvPr/>
        </p:nvSpPr>
        <p:spPr>
          <a:xfrm>
            <a:off x="2855911" y="0"/>
            <a:ext cx="46040" cy="10906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05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6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7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D4D4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Rectangle"/>
          <p:cNvSpPr/>
          <p:nvPr/>
        </p:nvSpPr>
        <p:spPr>
          <a:xfrm>
            <a:off x="-2" y="1076325"/>
            <a:ext cx="914400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-2" y="0"/>
            <a:ext cx="9144004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16" name="Rectangle"/>
          <p:cNvSpPr/>
          <p:nvPr/>
        </p:nvSpPr>
        <p:spPr>
          <a:xfrm>
            <a:off x="2855911" y="-1"/>
            <a:ext cx="46040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17" name="Rectangle"/>
          <p:cNvSpPr/>
          <p:nvPr/>
        </p:nvSpPr>
        <p:spPr>
          <a:xfrm>
            <a:off x="2855911" y="-1"/>
            <a:ext cx="46040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18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9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xfrm>
            <a:off x="8883078" y="825500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/>
          <p:nvPr/>
        </p:nvSpPr>
        <p:spPr>
          <a:xfrm>
            <a:off x="6599236" y="-1"/>
            <a:ext cx="46040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10799999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28" name="Rectangle"/>
          <p:cNvSpPr/>
          <p:nvPr/>
        </p:nvSpPr>
        <p:spPr>
          <a:xfrm>
            <a:off x="6648450" y="-1"/>
            <a:ext cx="2514600" cy="51435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29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0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1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"/>
          <p:cNvSpPr/>
          <p:nvPr/>
        </p:nvSpPr>
        <p:spPr>
          <a:xfrm>
            <a:off x="-2" y="1076325"/>
            <a:ext cx="914400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39" name="Rectangle"/>
          <p:cNvSpPr/>
          <p:nvPr/>
        </p:nvSpPr>
        <p:spPr>
          <a:xfrm>
            <a:off x="-2" y="0"/>
            <a:ext cx="9144004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540" name="Slide Number"/>
          <p:cNvSpPr txBox="1"/>
          <p:nvPr>
            <p:ph type="sldNum" sz="quarter" idx="2"/>
          </p:nvPr>
        </p:nvSpPr>
        <p:spPr>
          <a:xfrm>
            <a:off x="8204200" y="4746625"/>
            <a:ext cx="277876" cy="3175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"/>
          <p:cNvSpPr/>
          <p:nvPr/>
        </p:nvSpPr>
        <p:spPr>
          <a:xfrm>
            <a:off x="-2" y="274636"/>
            <a:ext cx="9144004" cy="63502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0" name="Rectangle"/>
          <p:cNvSpPr/>
          <p:nvPr/>
        </p:nvSpPr>
        <p:spPr>
          <a:xfrm>
            <a:off x="-2" y="-1"/>
            <a:ext cx="9144004" cy="233365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1" name="Rectangle"/>
          <p:cNvSpPr/>
          <p:nvPr/>
        </p:nvSpPr>
        <p:spPr>
          <a:xfrm>
            <a:off x="-2" y="231774"/>
            <a:ext cx="9144004" cy="68265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2" name="Rectangle"/>
          <p:cNvSpPr/>
          <p:nvPr/>
        </p:nvSpPr>
        <p:spPr>
          <a:xfrm flipV="1">
            <a:off x="5410200" y="269875"/>
            <a:ext cx="3733800" cy="68264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3" name="Rectangle"/>
          <p:cNvSpPr/>
          <p:nvPr/>
        </p:nvSpPr>
        <p:spPr>
          <a:xfrm flipV="1">
            <a:off x="5410200" y="330199"/>
            <a:ext cx="3733800" cy="134939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4" name="Rounded Rectangle"/>
          <p:cNvSpPr/>
          <p:nvPr/>
        </p:nvSpPr>
        <p:spPr>
          <a:xfrm>
            <a:off x="5407025" y="373061"/>
            <a:ext cx="3063875" cy="2063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5" name="Rounded Rectangle"/>
          <p:cNvSpPr/>
          <p:nvPr/>
        </p:nvSpPr>
        <p:spPr>
          <a:xfrm>
            <a:off x="7373936" y="441325"/>
            <a:ext cx="1600202" cy="285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6" name="Rectangle"/>
          <p:cNvSpPr/>
          <p:nvPr/>
        </p:nvSpPr>
        <p:spPr>
          <a:xfrm>
            <a:off x="9085261" y="-1589"/>
            <a:ext cx="57152" cy="466728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7" name="Rectangle"/>
          <p:cNvSpPr/>
          <p:nvPr/>
        </p:nvSpPr>
        <p:spPr>
          <a:xfrm>
            <a:off x="9043986" y="-1589"/>
            <a:ext cx="28577" cy="466728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8" name="Rectangle"/>
          <p:cNvSpPr/>
          <p:nvPr/>
        </p:nvSpPr>
        <p:spPr>
          <a:xfrm>
            <a:off x="9023350" y="-1589"/>
            <a:ext cx="12700" cy="466728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59" name="Rectangle"/>
          <p:cNvSpPr/>
          <p:nvPr/>
        </p:nvSpPr>
        <p:spPr>
          <a:xfrm>
            <a:off x="8975725" y="-1589"/>
            <a:ext cx="26988" cy="466728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60" name="Rectangle"/>
          <p:cNvSpPr/>
          <p:nvPr/>
        </p:nvSpPr>
        <p:spPr>
          <a:xfrm>
            <a:off x="8915399" y="0"/>
            <a:ext cx="55565" cy="43973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61" name="Rectangle"/>
          <p:cNvSpPr/>
          <p:nvPr/>
        </p:nvSpPr>
        <p:spPr>
          <a:xfrm>
            <a:off x="8871742" y="0"/>
            <a:ext cx="12702" cy="43973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8593365" y="-81914"/>
            <a:ext cx="342674" cy="358139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-2" y="1076325"/>
            <a:ext cx="914400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0160" dir="5400000">
              <a:srgbClr val="000000">
                <a:alpha val="59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70" name="Rectangle"/>
          <p:cNvSpPr/>
          <p:nvPr/>
        </p:nvSpPr>
        <p:spPr>
          <a:xfrm>
            <a:off x="-2" y="0"/>
            <a:ext cx="9144004" cy="10747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4500">
                <a:solidFill>
                  <a:srgbClr val="FFC8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331912"/>
            <a:ext cx="8229600" cy="3468688"/>
          </a:xfrm>
          <a:prstGeom prst="rect">
            <a:avLst/>
          </a:prstGeom>
        </p:spPr>
        <p:txBody>
          <a:bodyPr lIns="45718" tIns="45718" rIns="45718" bIns="45718"/>
          <a:lstStyle>
            <a:lvl1pPr marL="438150" indent="-319086">
              <a:buClr>
                <a:srgbClr val="F0AD00"/>
              </a:buClr>
              <a:buSzPct val="8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  <a:lvl2pPr marL="769257" indent="-312057">
              <a:buClr>
                <a:srgbClr val="F0AD00"/>
              </a:buClr>
              <a:buSzPct val="9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2pPr>
            <a:lvl3pPr marL="1071562" indent="-3048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3pPr>
            <a:lvl4pPr marL="1325562" indent="-292100">
              <a:buClr>
                <a:srgbClr val="F0AD00"/>
              </a:buClr>
              <a:buSzPct val="100000"/>
              <a:buFont typeface="Avenir Next"/>
              <a:buChar char="▪"/>
              <a:defRPr sz="3200">
                <a:latin typeface="Avenir Next"/>
                <a:ea typeface="Avenir Next"/>
                <a:cs typeface="Avenir Next"/>
                <a:sym typeface="Avenir Next"/>
              </a:defRPr>
            </a:lvl4pPr>
            <a:lvl5pPr marL="1567567" indent="-324554">
              <a:buClr>
                <a:srgbClr val="F0AD00"/>
              </a:buClr>
              <a:buSzPct val="100000"/>
              <a:buFont typeface="Avenir Next"/>
              <a:buChar char="­"/>
              <a:defRPr sz="3200"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748140" y="4860925"/>
            <a:ext cx="189485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"/>
          <p:cNvSpPr/>
          <p:nvPr/>
        </p:nvSpPr>
        <p:spPr>
          <a:xfrm flipH="1" rot="10800000">
            <a:off x="-2" y="1685925"/>
            <a:ext cx="9144004" cy="3457575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1" name="Rectangle"/>
          <p:cNvSpPr/>
          <p:nvPr/>
        </p:nvSpPr>
        <p:spPr>
          <a:xfrm>
            <a:off x="-2" y="1685925"/>
            <a:ext cx="9144004" cy="107950"/>
          </a:xfrm>
          <a:prstGeom prst="rect">
            <a:avLst/>
          </a:prstGeom>
          <a:gradFill>
            <a:gsLst>
              <a:gs pos="0">
                <a:srgbClr val="999999"/>
              </a:gs>
              <a:gs pos="19999">
                <a:srgbClr val="DEDEDE"/>
              </a:gs>
              <a:gs pos="63998">
                <a:srgbClr val="F9F9F9"/>
              </a:gs>
              <a:gs pos="100000">
                <a:srgbClr val="F9F9F9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71487" y="738187"/>
            <a:ext cx="8223251" cy="76835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71487" y="1919286"/>
            <a:ext cx="8223251" cy="27098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8523286" y="4702559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"/>
          <p:cNvSpPr/>
          <p:nvPr/>
        </p:nvSpPr>
        <p:spPr>
          <a:xfrm flipH="1" rot="10800000">
            <a:off x="-2" y="655636"/>
            <a:ext cx="9144004" cy="4487864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2" name="Rectangle"/>
          <p:cNvSpPr/>
          <p:nvPr/>
        </p:nvSpPr>
        <p:spPr>
          <a:xfrm>
            <a:off x="-2" y="655637"/>
            <a:ext cx="9144004" cy="109539"/>
          </a:xfrm>
          <a:prstGeom prst="rect">
            <a:avLst/>
          </a:prstGeom>
          <a:gradFill>
            <a:gsLst>
              <a:gs pos="0">
                <a:srgbClr val="999999"/>
              </a:gs>
              <a:gs pos="19999">
                <a:srgbClr val="DEDEDE"/>
              </a:gs>
              <a:gs pos="63998">
                <a:srgbClr val="F9F9F9"/>
              </a:gs>
              <a:gs pos="100000">
                <a:srgbClr val="F9F9F9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71487" y="738187"/>
            <a:ext cx="8223251" cy="76835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xfrm>
            <a:off x="471487" y="1919286"/>
            <a:ext cx="8223251" cy="27098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523286" y="4702559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"/>
          <p:cNvSpPr/>
          <p:nvPr/>
        </p:nvSpPr>
        <p:spPr>
          <a:xfrm flipH="1">
            <a:off x="-2" y="-1"/>
            <a:ext cx="4572003" cy="5143502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3" name="Rectangle"/>
          <p:cNvSpPr/>
          <p:nvPr/>
        </p:nvSpPr>
        <p:spPr>
          <a:xfrm rot="5400000">
            <a:off x="1946274" y="2517775"/>
            <a:ext cx="5143502" cy="107951"/>
          </a:xfrm>
          <a:prstGeom prst="rect">
            <a:avLst/>
          </a:prstGeom>
          <a:gradFill>
            <a:gsLst>
              <a:gs pos="0">
                <a:srgbClr val="999999"/>
              </a:gs>
              <a:gs pos="19999">
                <a:srgbClr val="DEDEDE"/>
              </a:gs>
              <a:gs pos="63998">
                <a:srgbClr val="F9F9F9"/>
              </a:gs>
              <a:gs pos="100000">
                <a:srgbClr val="F9F9F9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523286" y="4702559"/>
            <a:ext cx="393317" cy="38023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96357" y="4698063"/>
            <a:ext cx="342869" cy="3606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CACACA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ouching Lives. Supporting Liberation"/>
          <p:cNvSpPr txBox="1"/>
          <p:nvPr>
            <p:ph type="body" sz="quarter" idx="4294967295"/>
          </p:nvPr>
        </p:nvSpPr>
        <p:spPr>
          <a:xfrm>
            <a:off x="4273591" y="1445317"/>
            <a:ext cx="4119565" cy="43338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Touching Lives. Supporting Liberation</a:t>
            </a:r>
          </a:p>
        </p:txBody>
      </p:sp>
      <p:sp>
        <p:nvSpPr>
          <p:cNvPr id="550" name="Team 4"/>
          <p:cNvSpPr txBox="1"/>
          <p:nvPr/>
        </p:nvSpPr>
        <p:spPr>
          <a:xfrm>
            <a:off x="259544" y="4084480"/>
            <a:ext cx="2281240" cy="84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Team 4</a:t>
            </a:r>
          </a:p>
        </p:txBody>
      </p:sp>
      <p:sp>
        <p:nvSpPr>
          <p:cNvPr id="551" name="Kshamata"/>
          <p:cNvSpPr txBox="1"/>
          <p:nvPr/>
        </p:nvSpPr>
        <p:spPr>
          <a:xfrm>
            <a:off x="3061767" y="743479"/>
            <a:ext cx="3020466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4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Kshamata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he Problem"/>
          <p:cNvSpPr txBox="1"/>
          <p:nvPr>
            <p:ph type="title" idx="4294967295"/>
          </p:nvPr>
        </p:nvSpPr>
        <p:spPr>
          <a:xfrm>
            <a:off x="236581" y="1733549"/>
            <a:ext cx="4044953" cy="1676402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554" name="Manual Entry of Tracking Data Leading to Inefficiency"/>
          <p:cNvSpPr txBox="1"/>
          <p:nvPr>
            <p:ph type="body" sz="half" idx="4294967295"/>
          </p:nvPr>
        </p:nvSpPr>
        <p:spPr>
          <a:xfrm>
            <a:off x="4938712" y="723900"/>
            <a:ext cx="3838577" cy="36957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15000"/>
              </a:lnSpc>
              <a:spcBef>
                <a:spcPts val="1600"/>
              </a:spcBef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Manual Entry of Tracking Data Leading to Inefficiency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Closeup from the side of a hand pushing a knob on an audio mixer" descr="Closeup from the side of a hand pushing a knob on an audio mixer"/>
          <p:cNvPicPr>
            <a:picLocks noChangeAspect="1"/>
          </p:cNvPicPr>
          <p:nvPr/>
        </p:nvPicPr>
        <p:blipFill>
          <a:blip r:embed="rId2">
            <a:extLst/>
          </a:blip>
          <a:srcRect l="7504" t="0" r="42247" b="15419"/>
          <a:stretch>
            <a:fillRect/>
          </a:stretch>
        </p:blipFill>
        <p:spPr>
          <a:xfrm>
            <a:off x="-9526" y="-1"/>
            <a:ext cx="4594227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The Solution"/>
          <p:cNvSpPr txBox="1"/>
          <p:nvPr>
            <p:ph type="title" idx="4294967295"/>
          </p:nvPr>
        </p:nvSpPr>
        <p:spPr>
          <a:xfrm>
            <a:off x="263523" y="1830386"/>
            <a:ext cx="4044953" cy="148272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The Solution</a:t>
            </a:r>
          </a:p>
        </p:txBody>
      </p:sp>
      <p:sp>
        <p:nvSpPr>
          <p:cNvPr id="558" name="Digitization of Women Tracking with Progressive Web App"/>
          <p:cNvSpPr txBox="1"/>
          <p:nvPr>
            <p:ph type="body" sz="half" idx="4294967295"/>
          </p:nvPr>
        </p:nvSpPr>
        <p:spPr>
          <a:xfrm>
            <a:off x="4797402" y="723899"/>
            <a:ext cx="4140202" cy="369570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15000"/>
              </a:lnSpc>
              <a:spcBef>
                <a:spcPts val="1600"/>
              </a:spcBef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Digitization of Women Tracking with Progressive Web 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Administrator"/>
          <p:cNvSpPr txBox="1"/>
          <p:nvPr>
            <p:ph type="title" idx="4294967295"/>
          </p:nvPr>
        </p:nvSpPr>
        <p:spPr>
          <a:xfrm>
            <a:off x="203200" y="177800"/>
            <a:ext cx="4044950" cy="579438"/>
          </a:xfrm>
          <a:prstGeom prst="rect">
            <a:avLst/>
          </a:prstGeom>
        </p:spPr>
        <p:txBody>
          <a:bodyPr anchor="ctr"/>
          <a:lstStyle>
            <a:lvl1pPr algn="ctr" defTabSz="658368">
              <a:defRPr sz="23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Administrator</a:t>
            </a:r>
          </a:p>
        </p:txBody>
      </p:sp>
      <p:sp>
        <p:nvSpPr>
          <p:cNvPr id="561" name="Volunteer"/>
          <p:cNvSpPr txBox="1"/>
          <p:nvPr/>
        </p:nvSpPr>
        <p:spPr>
          <a:xfrm>
            <a:off x="4811712" y="148287"/>
            <a:ext cx="4044952" cy="601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Volunteer</a:t>
            </a:r>
          </a:p>
        </p:txBody>
      </p:sp>
      <p:sp>
        <p:nvSpPr>
          <p:cNvPr id="562" name="Add Users and Members…"/>
          <p:cNvSpPr txBox="1"/>
          <p:nvPr/>
        </p:nvSpPr>
        <p:spPr>
          <a:xfrm>
            <a:off x="203198" y="995986"/>
            <a:ext cx="4044953" cy="192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Add Users and Members</a:t>
            </a:r>
          </a:p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Schedule Visit</a:t>
            </a:r>
          </a:p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Activity Tracking</a:t>
            </a:r>
          </a:p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Generate Reports</a:t>
            </a:r>
          </a:p>
        </p:txBody>
      </p:sp>
      <p:sp>
        <p:nvSpPr>
          <p:cNvPr id="563" name="View Assigned Women…"/>
          <p:cNvSpPr txBox="1"/>
          <p:nvPr/>
        </p:nvSpPr>
        <p:spPr>
          <a:xfrm>
            <a:off x="4835523" y="1042553"/>
            <a:ext cx="4044952" cy="1452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View Assigned Women</a:t>
            </a:r>
          </a:p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Generate Track Records</a:t>
            </a:r>
          </a:p>
          <a:p>
            <a:pPr marL="254000" indent="-254000">
              <a:lnSpc>
                <a:spcPct val="150000"/>
              </a:lnSpc>
              <a:buSzPct val="100000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Update Information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roup"/>
          <p:cNvGrpSpPr/>
          <p:nvPr/>
        </p:nvGrpSpPr>
        <p:grpSpPr>
          <a:xfrm>
            <a:off x="3913708" y="2557192"/>
            <a:ext cx="2805561" cy="676817"/>
            <a:chOff x="-1" y="0"/>
            <a:chExt cx="2805559" cy="676815"/>
          </a:xfrm>
        </p:grpSpPr>
        <p:sp>
          <p:nvSpPr>
            <p:cNvPr id="565" name="Line"/>
            <p:cNvSpPr/>
            <p:nvPr/>
          </p:nvSpPr>
          <p:spPr>
            <a:xfrm>
              <a:off x="635537" y="338407"/>
              <a:ext cx="2170022" cy="1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dot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4285F4"/>
                  </a:solidFill>
                </a:defRPr>
              </a:pPr>
            </a:p>
          </p:txBody>
        </p:sp>
        <p:sp>
          <p:nvSpPr>
            <p:cNvPr id="566" name="Circle"/>
            <p:cNvSpPr/>
            <p:nvPr/>
          </p:nvSpPr>
          <p:spPr>
            <a:xfrm>
              <a:off x="-2" y="0"/>
              <a:ext cx="675353" cy="67681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</a:p>
          </p:txBody>
        </p:sp>
      </p:grpSp>
      <p:sp>
        <p:nvSpPr>
          <p:cNvPr id="568" name="HTML5, CSS3 &amp; JS…"/>
          <p:cNvSpPr txBox="1"/>
          <p:nvPr/>
        </p:nvSpPr>
        <p:spPr>
          <a:xfrm>
            <a:off x="277074" y="1692924"/>
            <a:ext cx="2987676" cy="2405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HTML5, CSS3 &amp; JS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Bootstrap 4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jQuery &amp; AngularJS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Firebase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AWS EC2</a:t>
            </a:r>
          </a:p>
        </p:txBody>
      </p:sp>
      <p:sp>
        <p:nvSpPr>
          <p:cNvPr id="569" name="The Tech Stack &amp; The Demo"/>
          <p:cNvSpPr txBox="1"/>
          <p:nvPr/>
        </p:nvSpPr>
        <p:spPr>
          <a:xfrm>
            <a:off x="2495599" y="282097"/>
            <a:ext cx="4152798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The Tech Stack &amp; The Demo</a:t>
            </a:r>
          </a:p>
        </p:txBody>
      </p:sp>
      <p:sp>
        <p:nvSpPr>
          <p:cNvPr id="570" name="LIVE DEMO"/>
          <p:cNvSpPr txBox="1"/>
          <p:nvPr/>
        </p:nvSpPr>
        <p:spPr>
          <a:xfrm>
            <a:off x="6872682" y="2640328"/>
            <a:ext cx="186192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000000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LIVE 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What Makes Us Unique?"/>
          <p:cNvSpPr txBox="1"/>
          <p:nvPr>
            <p:ph type="title" idx="4294967295"/>
          </p:nvPr>
        </p:nvSpPr>
        <p:spPr>
          <a:xfrm>
            <a:off x="311942" y="279199"/>
            <a:ext cx="8520116" cy="573088"/>
          </a:xfrm>
          <a:prstGeom prst="rect">
            <a:avLst/>
          </a:prstGeom>
        </p:spPr>
        <p:txBody>
          <a:bodyPr/>
          <a:lstStyle>
            <a:lvl1pPr algn="ctr" defTabSz="850391">
              <a:defRPr b="1" sz="2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What Makes Us Unique?</a:t>
            </a:r>
          </a:p>
        </p:txBody>
      </p:sp>
      <p:grpSp>
        <p:nvGrpSpPr>
          <p:cNvPr id="575" name="Group"/>
          <p:cNvGrpSpPr/>
          <p:nvPr/>
        </p:nvGrpSpPr>
        <p:grpSpPr>
          <a:xfrm>
            <a:off x="404811" y="1201737"/>
            <a:ext cx="8393117" cy="644528"/>
            <a:chOff x="0" y="0"/>
            <a:chExt cx="8393115" cy="644527"/>
          </a:xfrm>
        </p:grpSpPr>
        <p:sp>
          <p:nvSpPr>
            <p:cNvPr id="573" name="Rectangle"/>
            <p:cNvSpPr/>
            <p:nvPr/>
          </p:nvSpPr>
          <p:spPr>
            <a:xfrm>
              <a:off x="2532071" y="-1"/>
              <a:ext cx="5861045" cy="6445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4" name="Shape"/>
            <p:cNvSpPr/>
            <p:nvPr/>
          </p:nvSpPr>
          <p:spPr>
            <a:xfrm>
              <a:off x="-1" y="0"/>
              <a:ext cx="3092794" cy="64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9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995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76" name="USP 1"/>
          <p:cNvSpPr txBox="1"/>
          <p:nvPr>
            <p:ph type="body" sz="quarter" idx="4294967295"/>
          </p:nvPr>
        </p:nvSpPr>
        <p:spPr>
          <a:xfrm>
            <a:off x="519112" y="1201737"/>
            <a:ext cx="2451101" cy="644527"/>
          </a:xfrm>
          <a:prstGeom prst="rect">
            <a:avLst/>
          </a:prstGeom>
        </p:spPr>
        <p:txBody>
          <a:bodyPr anchor="ctr"/>
          <a:lstStyle>
            <a:lvl1pPr>
              <a:defRPr b="1" sz="18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USP 1</a:t>
            </a:r>
          </a:p>
        </p:txBody>
      </p:sp>
      <p:sp>
        <p:nvSpPr>
          <p:cNvPr id="577" name="Connect Without Connectivity"/>
          <p:cNvSpPr txBox="1"/>
          <p:nvPr/>
        </p:nvSpPr>
        <p:spPr>
          <a:xfrm>
            <a:off x="3459162" y="1201737"/>
            <a:ext cx="5172077" cy="64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indent="228600">
              <a:lnSpc>
                <a:spcPct val="115000"/>
              </a:lnSpc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Connect Without Connectivity</a:t>
            </a:r>
          </a:p>
        </p:txBody>
      </p:sp>
      <p:grpSp>
        <p:nvGrpSpPr>
          <p:cNvPr id="580" name="Group"/>
          <p:cNvGrpSpPr/>
          <p:nvPr/>
        </p:nvGrpSpPr>
        <p:grpSpPr>
          <a:xfrm>
            <a:off x="404811" y="2074861"/>
            <a:ext cx="8393115" cy="646116"/>
            <a:chOff x="0" y="0"/>
            <a:chExt cx="8393114" cy="646114"/>
          </a:xfrm>
        </p:grpSpPr>
        <p:sp>
          <p:nvSpPr>
            <p:cNvPr id="578" name="Rectangle"/>
            <p:cNvSpPr/>
            <p:nvPr/>
          </p:nvSpPr>
          <p:spPr>
            <a:xfrm>
              <a:off x="2532072" y="0"/>
              <a:ext cx="5861042" cy="64611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9" name="Shape"/>
            <p:cNvSpPr/>
            <p:nvPr/>
          </p:nvSpPr>
          <p:spPr>
            <a:xfrm>
              <a:off x="-1" y="0"/>
              <a:ext cx="3092794" cy="64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9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995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81" name="USP 2"/>
          <p:cNvSpPr txBox="1"/>
          <p:nvPr/>
        </p:nvSpPr>
        <p:spPr>
          <a:xfrm>
            <a:off x="519112" y="2074861"/>
            <a:ext cx="2451101" cy="646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>
              <a:defRPr b="1"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USP 2</a:t>
            </a:r>
          </a:p>
        </p:txBody>
      </p:sp>
      <p:sp>
        <p:nvSpPr>
          <p:cNvPr id="582" name="One Language. Many Platforms."/>
          <p:cNvSpPr txBox="1"/>
          <p:nvPr/>
        </p:nvSpPr>
        <p:spPr>
          <a:xfrm>
            <a:off x="3459162" y="2074861"/>
            <a:ext cx="5172077" cy="646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indent="228600">
              <a:lnSpc>
                <a:spcPct val="115000"/>
              </a:lnSpc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One Language. Many Platforms.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404811" y="2947986"/>
            <a:ext cx="8393115" cy="646116"/>
            <a:chOff x="0" y="0"/>
            <a:chExt cx="8393114" cy="646114"/>
          </a:xfrm>
        </p:grpSpPr>
        <p:sp>
          <p:nvSpPr>
            <p:cNvPr id="583" name="Rectangle"/>
            <p:cNvSpPr/>
            <p:nvPr/>
          </p:nvSpPr>
          <p:spPr>
            <a:xfrm>
              <a:off x="2532072" y="0"/>
              <a:ext cx="5861042" cy="64611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4" name="Shape"/>
            <p:cNvSpPr/>
            <p:nvPr/>
          </p:nvSpPr>
          <p:spPr>
            <a:xfrm>
              <a:off x="-1" y="0"/>
              <a:ext cx="3092794" cy="64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9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995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86" name="USP 3"/>
          <p:cNvSpPr txBox="1"/>
          <p:nvPr/>
        </p:nvSpPr>
        <p:spPr>
          <a:xfrm>
            <a:off x="519112" y="2947986"/>
            <a:ext cx="2451101" cy="646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>
              <a:defRPr b="1"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USP 3</a:t>
            </a:r>
          </a:p>
        </p:txBody>
      </p:sp>
      <p:sp>
        <p:nvSpPr>
          <p:cNvPr id="587" name="Complete Open Source Development"/>
          <p:cNvSpPr txBox="1"/>
          <p:nvPr/>
        </p:nvSpPr>
        <p:spPr>
          <a:xfrm>
            <a:off x="3459162" y="2951161"/>
            <a:ext cx="5172077" cy="646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indent="228600">
              <a:lnSpc>
                <a:spcPct val="115000"/>
              </a:lnSpc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Complete Open Source Development</a:t>
            </a:r>
          </a:p>
        </p:txBody>
      </p:sp>
      <p:grpSp>
        <p:nvGrpSpPr>
          <p:cNvPr id="590" name="Group"/>
          <p:cNvGrpSpPr/>
          <p:nvPr/>
        </p:nvGrpSpPr>
        <p:grpSpPr>
          <a:xfrm>
            <a:off x="404811" y="3821112"/>
            <a:ext cx="8393115" cy="646116"/>
            <a:chOff x="0" y="0"/>
            <a:chExt cx="8393114" cy="646114"/>
          </a:xfrm>
        </p:grpSpPr>
        <p:sp>
          <p:nvSpPr>
            <p:cNvPr id="588" name="Rectangle"/>
            <p:cNvSpPr/>
            <p:nvPr/>
          </p:nvSpPr>
          <p:spPr>
            <a:xfrm>
              <a:off x="2532072" y="0"/>
              <a:ext cx="5861042" cy="64611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9" name="Shape"/>
            <p:cNvSpPr/>
            <p:nvPr/>
          </p:nvSpPr>
          <p:spPr>
            <a:xfrm>
              <a:off x="-1" y="0"/>
              <a:ext cx="3092794" cy="64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9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995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591" name="USP 4"/>
          <p:cNvSpPr txBox="1"/>
          <p:nvPr/>
        </p:nvSpPr>
        <p:spPr>
          <a:xfrm>
            <a:off x="519112" y="3821112"/>
            <a:ext cx="2451101" cy="646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>
              <a:defRPr b="1"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USP 4</a:t>
            </a:r>
          </a:p>
        </p:txBody>
      </p:sp>
      <p:sp>
        <p:nvSpPr>
          <p:cNvPr id="592" name="Extremely Lightweight App"/>
          <p:cNvSpPr txBox="1"/>
          <p:nvPr/>
        </p:nvSpPr>
        <p:spPr>
          <a:xfrm>
            <a:off x="3459162" y="3824287"/>
            <a:ext cx="5172077" cy="64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indent="228600">
              <a:lnSpc>
                <a:spcPct val="115000"/>
              </a:lnSpc>
              <a:defRPr sz="18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Extremely Lightweight 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rofile Matching"/>
          <p:cNvSpPr txBox="1"/>
          <p:nvPr>
            <p:ph type="body" sz="quarter" idx="4294967295"/>
          </p:nvPr>
        </p:nvSpPr>
        <p:spPr>
          <a:xfrm>
            <a:off x="2590531" y="1745657"/>
            <a:ext cx="2108202" cy="503239"/>
          </a:xfrm>
          <a:prstGeom prst="rect">
            <a:avLst/>
          </a:prstGeom>
        </p:spPr>
        <p:txBody>
          <a:bodyPr lIns="45718" tIns="45718" rIns="45718" bIns="45718"/>
          <a:lstStyle>
            <a:lvl1pPr marL="200025" indent="-80963">
              <a:lnSpc>
                <a:spcPct val="115000"/>
              </a:lnSpc>
              <a:spcBef>
                <a:spcPts val="1600"/>
              </a:spcBef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Profile Matching</a:t>
            </a:r>
          </a:p>
        </p:txBody>
      </p:sp>
      <p:sp>
        <p:nvSpPr>
          <p:cNvPr id="595" name="Volunteer Trainings"/>
          <p:cNvSpPr txBox="1"/>
          <p:nvPr/>
        </p:nvSpPr>
        <p:spPr>
          <a:xfrm>
            <a:off x="4747898" y="3701457"/>
            <a:ext cx="2638427" cy="57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marL="200025" indent="-80963">
              <a:lnSpc>
                <a:spcPct val="115000"/>
              </a:lnSpc>
              <a:spcBef>
                <a:spcPts val="16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Volunteer Trainings</a:t>
            </a:r>
          </a:p>
        </p:txBody>
      </p:sp>
      <p:sp>
        <p:nvSpPr>
          <p:cNvPr id="596" name="Voice Recording"/>
          <p:cNvSpPr txBox="1"/>
          <p:nvPr/>
        </p:nvSpPr>
        <p:spPr>
          <a:xfrm>
            <a:off x="7179926" y="1743261"/>
            <a:ext cx="2165352" cy="56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marL="200025" indent="-80963">
              <a:lnSpc>
                <a:spcPct val="115000"/>
              </a:lnSpc>
              <a:spcBef>
                <a:spcPts val="16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 Voice Recording</a:t>
            </a:r>
          </a:p>
        </p:txBody>
      </p:sp>
      <p:sp>
        <p:nvSpPr>
          <p:cNvPr id="597" name="Line"/>
          <p:cNvSpPr/>
          <p:nvPr/>
        </p:nvSpPr>
        <p:spPr>
          <a:xfrm flipV="1">
            <a:off x="2695593" y="1894467"/>
            <a:ext cx="2" cy="806579"/>
          </a:xfrm>
          <a:prstGeom prst="line">
            <a:avLst/>
          </a:prstGeom>
          <a:ln>
            <a:solidFill>
              <a:srgbClr val="000000"/>
            </a:solidFill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598" name="Line"/>
          <p:cNvSpPr/>
          <p:nvPr/>
        </p:nvSpPr>
        <p:spPr>
          <a:xfrm>
            <a:off x="4854909" y="3053469"/>
            <a:ext cx="2" cy="806579"/>
          </a:xfrm>
          <a:prstGeom prst="line">
            <a:avLst/>
          </a:prstGeom>
          <a:ln>
            <a:solidFill>
              <a:srgbClr val="000000"/>
            </a:solidFill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599" name="Line"/>
          <p:cNvSpPr/>
          <p:nvPr/>
        </p:nvSpPr>
        <p:spPr>
          <a:xfrm flipV="1">
            <a:off x="7308867" y="1875417"/>
            <a:ext cx="2" cy="806579"/>
          </a:xfrm>
          <a:prstGeom prst="line">
            <a:avLst/>
          </a:prstGeom>
          <a:ln>
            <a:solidFill>
              <a:srgbClr val="000000"/>
            </a:solidFill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graphicFrame>
        <p:nvGraphicFramePr>
          <p:cNvPr id="600" name="Table"/>
          <p:cNvGraphicFramePr/>
          <p:nvPr/>
        </p:nvGraphicFramePr>
        <p:xfrm>
          <a:off x="246397" y="2672469"/>
          <a:ext cx="8672515" cy="4000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2312"/>
                <a:gridCol w="723900"/>
                <a:gridCol w="722312"/>
                <a:gridCol w="722312"/>
                <a:gridCol w="722312"/>
                <a:gridCol w="723900"/>
                <a:gridCol w="722312"/>
                <a:gridCol w="722312"/>
                <a:gridCol w="722312"/>
                <a:gridCol w="723900"/>
                <a:gridCol w="722312"/>
                <a:gridCol w="722312"/>
              </a:tblGrid>
              <a:tr h="4000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 w="3175">
                      <a:solidFill>
                        <a:srgbClr val="000000"/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01" name="Line"/>
          <p:cNvSpPr/>
          <p:nvPr/>
        </p:nvSpPr>
        <p:spPr>
          <a:xfrm flipH="1">
            <a:off x="428623" y="3375025"/>
            <a:ext cx="3" cy="806578"/>
          </a:xfrm>
          <a:prstGeom prst="line">
            <a:avLst/>
          </a:prstGeom>
          <a:ln>
            <a:solidFill>
              <a:srgbClr val="000000"/>
            </a:solidFill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85F4"/>
                </a:solidFill>
              </a:defRPr>
            </a:pPr>
          </a:p>
        </p:txBody>
      </p:sp>
      <p:sp>
        <p:nvSpPr>
          <p:cNvPr id="602" name="Red-Yellow-Green Categorization"/>
          <p:cNvSpPr txBox="1"/>
          <p:nvPr/>
        </p:nvSpPr>
        <p:spPr>
          <a:xfrm>
            <a:off x="525841" y="3544816"/>
            <a:ext cx="2058991" cy="70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Red-Yellow-Green</a:t>
            </a:r>
            <a:br/>
            <a:r>
              <a:t>Categorization</a:t>
            </a:r>
          </a:p>
        </p:txBody>
      </p:sp>
      <p:sp>
        <p:nvSpPr>
          <p:cNvPr id="603" name="Future Advancements"/>
          <p:cNvSpPr txBox="1"/>
          <p:nvPr/>
        </p:nvSpPr>
        <p:spPr>
          <a:xfrm>
            <a:off x="3312161" y="282099"/>
            <a:ext cx="251967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The Road Ahead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hree Fold Benefit"/>
          <p:cNvSpPr txBox="1"/>
          <p:nvPr>
            <p:ph type="title" idx="4294967295"/>
          </p:nvPr>
        </p:nvSpPr>
        <p:spPr>
          <a:xfrm>
            <a:off x="250824" y="123825"/>
            <a:ext cx="8621715" cy="576263"/>
          </a:xfrm>
          <a:prstGeom prst="rect">
            <a:avLst/>
          </a:prstGeom>
        </p:spPr>
        <p:txBody>
          <a:bodyPr/>
          <a:lstStyle>
            <a:lvl1pPr algn="ctr" defTabSz="850391">
              <a:defRPr b="1" sz="22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Three Fold Benefit</a:t>
            </a:r>
          </a:p>
        </p:txBody>
      </p:sp>
      <p:sp>
        <p:nvSpPr>
          <p:cNvPr id="606" name="Shape"/>
          <p:cNvSpPr/>
          <p:nvPr/>
        </p:nvSpPr>
        <p:spPr>
          <a:xfrm>
            <a:off x="536574" y="1870074"/>
            <a:ext cx="2570165" cy="2602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9200"/>
                </a:lnTo>
                <a:lnTo>
                  <a:pt x="3600" y="19200"/>
                </a:lnTo>
                <a:lnTo>
                  <a:pt x="6300" y="21600"/>
                </a:lnTo>
                <a:lnTo>
                  <a:pt x="9000" y="19200"/>
                </a:lnTo>
                <a:lnTo>
                  <a:pt x="21600" y="19200"/>
                </a:lnTo>
                <a:lnTo>
                  <a:pt x="21600" y="0"/>
                </a:lnTo>
                <a:lnTo>
                  <a:pt x="3600" y="0"/>
                </a:lnTo>
                <a:close/>
              </a:path>
            </a:pathLst>
          </a:custGeom>
          <a:solidFill>
            <a:srgbClr val="0073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7" name="Shape"/>
          <p:cNvSpPr/>
          <p:nvPr/>
        </p:nvSpPr>
        <p:spPr>
          <a:xfrm>
            <a:off x="3316287" y="1870075"/>
            <a:ext cx="2628902" cy="2578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9200"/>
                </a:lnTo>
                <a:lnTo>
                  <a:pt x="3600" y="19200"/>
                </a:lnTo>
                <a:lnTo>
                  <a:pt x="6300" y="21600"/>
                </a:lnTo>
                <a:lnTo>
                  <a:pt x="9000" y="19200"/>
                </a:lnTo>
                <a:lnTo>
                  <a:pt x="21600" y="19200"/>
                </a:lnTo>
                <a:lnTo>
                  <a:pt x="21600" y="0"/>
                </a:lnTo>
                <a:lnTo>
                  <a:pt x="3600" y="0"/>
                </a:lnTo>
                <a:close/>
              </a:path>
            </a:pathLst>
          </a:custGeom>
          <a:solidFill>
            <a:srgbClr val="FB8C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8" name="Shape"/>
          <p:cNvSpPr/>
          <p:nvPr/>
        </p:nvSpPr>
        <p:spPr>
          <a:xfrm>
            <a:off x="6154737" y="1870075"/>
            <a:ext cx="2568577" cy="2578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9200"/>
                </a:lnTo>
                <a:lnTo>
                  <a:pt x="3600" y="19200"/>
                </a:lnTo>
                <a:lnTo>
                  <a:pt x="6300" y="21600"/>
                </a:lnTo>
                <a:lnTo>
                  <a:pt x="9000" y="19200"/>
                </a:lnTo>
                <a:lnTo>
                  <a:pt x="21600" y="19200"/>
                </a:lnTo>
                <a:lnTo>
                  <a:pt x="21600" y="0"/>
                </a:lnTo>
                <a:lnTo>
                  <a:pt x="3600" y="0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09" name="- More Expressive  - Wider Opportunities"/>
          <p:cNvSpPr txBox="1"/>
          <p:nvPr/>
        </p:nvSpPr>
        <p:spPr>
          <a:xfrm>
            <a:off x="6189662" y="1941511"/>
            <a:ext cx="2481264" cy="200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More Expressive </a:t>
            </a:r>
            <a:br/>
            <a:r>
              <a:t>- Wider Opportunities</a:t>
            </a:r>
          </a:p>
        </p:txBody>
      </p:sp>
      <p:sp>
        <p:nvSpPr>
          <p:cNvPr id="610" name="- Paperless - Easy Management - Faster Updates"/>
          <p:cNvSpPr txBox="1"/>
          <p:nvPr/>
        </p:nvSpPr>
        <p:spPr>
          <a:xfrm>
            <a:off x="573086" y="1941511"/>
            <a:ext cx="2481265" cy="200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Paperless</a:t>
            </a:r>
            <a:br/>
            <a:r>
              <a:t>- Easy Management</a:t>
            </a:r>
            <a:br/>
            <a:r>
              <a:t>- Faster Updates</a:t>
            </a:r>
          </a:p>
        </p:txBody>
      </p:sp>
      <p:sp>
        <p:nvSpPr>
          <p:cNvPr id="611" name="- More Effective - Reduced Travel"/>
          <p:cNvSpPr txBox="1"/>
          <p:nvPr/>
        </p:nvSpPr>
        <p:spPr>
          <a:xfrm>
            <a:off x="3381374" y="1941511"/>
            <a:ext cx="2481265" cy="200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More Effective</a:t>
            </a:r>
            <a:br/>
            <a:r>
              <a:t>- Reduced Travel</a:t>
            </a:r>
          </a:p>
        </p:txBody>
      </p:sp>
      <p:sp>
        <p:nvSpPr>
          <p:cNvPr id="612" name="THE NGO"/>
          <p:cNvSpPr txBox="1"/>
          <p:nvPr/>
        </p:nvSpPr>
        <p:spPr>
          <a:xfrm>
            <a:off x="396875" y="1166812"/>
            <a:ext cx="2663825" cy="424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THE NGO</a:t>
            </a:r>
          </a:p>
        </p:txBody>
      </p:sp>
      <p:sp>
        <p:nvSpPr>
          <p:cNvPr id="613" name="THE VOLUNTEER"/>
          <p:cNvSpPr txBox="1"/>
          <p:nvPr/>
        </p:nvSpPr>
        <p:spPr>
          <a:xfrm>
            <a:off x="3203575" y="1166812"/>
            <a:ext cx="2663825" cy="424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THE VOLUNTEER</a:t>
            </a:r>
          </a:p>
        </p:txBody>
      </p:sp>
      <p:sp>
        <p:nvSpPr>
          <p:cNvPr id="614" name="WOMAN MEMBER"/>
          <p:cNvSpPr txBox="1"/>
          <p:nvPr/>
        </p:nvSpPr>
        <p:spPr>
          <a:xfrm>
            <a:off x="6054725" y="1166812"/>
            <a:ext cx="2663825" cy="424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WOMAN MEMBER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ctangle"/>
          <p:cNvSpPr/>
          <p:nvPr/>
        </p:nvSpPr>
        <p:spPr>
          <a:xfrm>
            <a:off x="-1" y="0"/>
            <a:ext cx="9161465" cy="214947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617" name="Thank You"/>
          <p:cNvSpPr txBox="1"/>
          <p:nvPr>
            <p:ph type="title" idx="4294967295"/>
          </p:nvPr>
        </p:nvSpPr>
        <p:spPr>
          <a:xfrm>
            <a:off x="311942" y="677862"/>
            <a:ext cx="8520116" cy="1012826"/>
          </a:xfrm>
          <a:prstGeom prst="rect">
            <a:avLst/>
          </a:prstGeom>
        </p:spPr>
        <p:txBody>
          <a:bodyPr lIns="45718" tIns="45718" rIns="45718" bIns="45718"/>
          <a:lstStyle/>
          <a:p>
            <a:pPr algn="ctr" defTabSz="252374">
              <a:defRPr b="1" sz="2622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Thank You</a:t>
            </a:r>
            <a:br/>
          </a:p>
        </p:txBody>
      </p:sp>
      <p:sp>
        <p:nvSpPr>
          <p:cNvPr id="618" name="Samrudh J"/>
          <p:cNvSpPr txBox="1"/>
          <p:nvPr/>
        </p:nvSpPr>
        <p:spPr>
          <a:xfrm>
            <a:off x="3022600" y="4222750"/>
            <a:ext cx="1528763" cy="43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Samrudh J</a:t>
            </a:r>
          </a:p>
        </p:txBody>
      </p:sp>
      <p:pic>
        <p:nvPicPr>
          <p:cNvPr id="619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5636" y="3111500"/>
            <a:ext cx="1187452" cy="1144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0" name="1.jpg" descr="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462" y="3089275"/>
            <a:ext cx="1111251" cy="1166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2.jpg" descr="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5037" y="3079750"/>
            <a:ext cx="1111252" cy="1136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4.jpg" descr="4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3111500"/>
            <a:ext cx="1254125" cy="1136650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Dimple Doshi"/>
          <p:cNvSpPr txBox="1"/>
          <p:nvPr/>
        </p:nvSpPr>
        <p:spPr>
          <a:xfrm>
            <a:off x="4414837" y="4268311"/>
            <a:ext cx="152876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Dimple Doshi</a:t>
            </a:r>
          </a:p>
        </p:txBody>
      </p:sp>
      <p:sp>
        <p:nvSpPr>
          <p:cNvPr id="624" name="Milind B"/>
          <p:cNvSpPr txBox="1"/>
          <p:nvPr/>
        </p:nvSpPr>
        <p:spPr>
          <a:xfrm>
            <a:off x="5834062" y="4226242"/>
            <a:ext cx="152876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Milind B</a:t>
            </a:r>
          </a:p>
        </p:txBody>
      </p:sp>
      <p:sp>
        <p:nvSpPr>
          <p:cNvPr id="625" name="Raja Rajan"/>
          <p:cNvSpPr txBox="1"/>
          <p:nvPr/>
        </p:nvSpPr>
        <p:spPr>
          <a:xfrm>
            <a:off x="304800" y="4310379"/>
            <a:ext cx="1528763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Raja Rajan</a:t>
            </a:r>
          </a:p>
        </p:txBody>
      </p:sp>
      <p:sp>
        <p:nvSpPr>
          <p:cNvPr id="626" name="Veena M"/>
          <p:cNvSpPr txBox="1"/>
          <p:nvPr/>
        </p:nvSpPr>
        <p:spPr>
          <a:xfrm>
            <a:off x="1692275" y="4310379"/>
            <a:ext cx="1528763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Veena M</a:t>
            </a:r>
          </a:p>
        </p:txBody>
      </p:sp>
      <p:pic>
        <p:nvPicPr>
          <p:cNvPr id="627" name="5.jpg" descr="5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63725" y="3089275"/>
            <a:ext cx="1163638" cy="1163638"/>
          </a:xfrm>
          <a:prstGeom prst="rect">
            <a:avLst/>
          </a:prstGeom>
          <a:ln w="12700">
            <a:miter lim="400000"/>
          </a:ln>
        </p:spPr>
      </p:pic>
      <p:sp>
        <p:nvSpPr>
          <p:cNvPr id="628" name="Sharadindu"/>
          <p:cNvSpPr txBox="1"/>
          <p:nvPr/>
        </p:nvSpPr>
        <p:spPr>
          <a:xfrm>
            <a:off x="7216775" y="4210367"/>
            <a:ext cx="152717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Sharadindu</a:t>
            </a:r>
          </a:p>
        </p:txBody>
      </p:sp>
      <p:pic>
        <p:nvPicPr>
          <p:cNvPr id="629" name="3.jpg" descr="3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18375" y="3044825"/>
            <a:ext cx="1158875" cy="115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37474F"/>
      </a:dk1>
      <a:lt1>
        <a:srgbClr val="37474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285F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7474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7474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285F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7474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7474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