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2968500" y="301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KSHAMATA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812275" y="1744975"/>
            <a:ext cx="3651000" cy="70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Touching Lives . Supporting Liberation</a:t>
            </a:r>
          </a:p>
        </p:txBody>
      </p:sp>
      <p:sp>
        <p:nvSpPr>
          <p:cNvPr id="68" name="Shape 68"/>
          <p:cNvSpPr txBox="1"/>
          <p:nvPr>
            <p:ph type="ctrTitle"/>
          </p:nvPr>
        </p:nvSpPr>
        <p:spPr>
          <a:xfrm>
            <a:off x="4130700" y="2663450"/>
            <a:ext cx="2502000" cy="1537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Team-4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65500" y="149099"/>
            <a:ext cx="4045200" cy="89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265500" y="13212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Handling immense data manually and updating.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Loss of Information.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Slow Connection.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2" type="body"/>
          </p:nvPr>
        </p:nvSpPr>
        <p:spPr>
          <a:xfrm>
            <a:off x="5575200" y="472000"/>
            <a:ext cx="2652000" cy="54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SOLUTION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68200" y="1166025"/>
            <a:ext cx="4410000" cy="188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Digitization of women tracking under Kshamata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65500" y="149099"/>
            <a:ext cx="4045200" cy="89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265500" y="1321200"/>
            <a:ext cx="4045200" cy="157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*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*</a:t>
            </a:r>
          </a:p>
        </p:txBody>
      </p:sp>
      <p:sp>
        <p:nvSpPr>
          <p:cNvPr id="87" name="Shape 87"/>
          <p:cNvSpPr txBox="1"/>
          <p:nvPr>
            <p:ph idx="2" type="body"/>
          </p:nvPr>
        </p:nvSpPr>
        <p:spPr>
          <a:xfrm>
            <a:off x="6388725" y="475200"/>
            <a:ext cx="1393800" cy="54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APP</a:t>
            </a:r>
          </a:p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668200" y="1318425"/>
            <a:ext cx="4410000" cy="1881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/>
              <a:t>*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3000"/>
              <a:t>*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3000"/>
              <a:t>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USP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399400"/>
            <a:ext cx="3956100" cy="27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Angular 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Online &amp; Offline Update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Clear duties of Admin, volunteer &amp; Women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400" y="304800"/>
            <a:ext cx="2215625" cy="183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6575" y="304800"/>
            <a:ext cx="2265449" cy="183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4850" y="2218725"/>
            <a:ext cx="4399174" cy="24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03200"/>
            <a:ext cx="3956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ROADMAP/FUTURE WORK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70800"/>
            <a:ext cx="3956100" cy="27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RYG category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Machine Learning for manipulation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Volunteer Training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Feedback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500" y="304800"/>
            <a:ext cx="2499775" cy="191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2500" y="2296425"/>
            <a:ext cx="5139100" cy="27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3950" y="304800"/>
            <a:ext cx="2567675" cy="191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250800"/>
            <a:ext cx="39561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SCALABILITY &amp; FEASIBILITY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70800"/>
            <a:ext cx="3956100" cy="278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Techstack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Target a</a:t>
            </a:r>
            <a:r>
              <a:rPr lang="en" sz="1800"/>
              <a:t>ny No. of women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Low cost, Just a tab &amp; admin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On website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Online &amp; Offline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User Friendly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050" y="152400"/>
            <a:ext cx="2351499" cy="206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949" y="152400"/>
            <a:ext cx="2202088" cy="1991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0200" y="2372624"/>
            <a:ext cx="38100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Three Fold Benefits</a:t>
            </a:r>
          </a:p>
        </p:txBody>
      </p:sp>
      <p:cxnSp>
        <p:nvCxnSpPr>
          <p:cNvPr id="121" name="Shape 121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2" name="Shape 122"/>
          <p:cNvGrpSpPr/>
          <p:nvPr/>
        </p:nvGrpSpPr>
        <p:grpSpPr>
          <a:xfrm>
            <a:off x="437825" y="1568588"/>
            <a:ext cx="2685450" cy="3086700"/>
            <a:chOff x="437825" y="1568588"/>
            <a:chExt cx="2685450" cy="3086700"/>
          </a:xfrm>
        </p:grpSpPr>
        <p:sp>
          <p:nvSpPr>
            <p:cNvPr id="123" name="Shape 123"/>
            <p:cNvSpPr/>
            <p:nvPr/>
          </p:nvSpPr>
          <p:spPr>
            <a:xfrm>
              <a:off x="440075" y="1568588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437825" y="1568588"/>
              <a:ext cx="2683200" cy="4118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idx="4294967295" type="body"/>
          </p:nvPr>
        </p:nvSpPr>
        <p:spPr>
          <a:xfrm>
            <a:off x="516625" y="1562875"/>
            <a:ext cx="2484300" cy="41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Admin</a:t>
            </a:r>
          </a:p>
        </p:txBody>
      </p:sp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518000" y="2091274"/>
            <a:ext cx="2494499" cy="256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/>
              <a:t>All management done from office digitally paperless.</a:t>
            </a:r>
            <a:r>
              <a:rPr lang="en" sz="1400"/>
              <a:t> </a:t>
            </a:r>
          </a:p>
        </p:txBody>
      </p:sp>
      <p:grpSp>
        <p:nvGrpSpPr>
          <p:cNvPr id="127" name="Shape 127"/>
          <p:cNvGrpSpPr/>
          <p:nvPr/>
        </p:nvGrpSpPr>
        <p:grpSpPr>
          <a:xfrm>
            <a:off x="3230400" y="1568588"/>
            <a:ext cx="2683200" cy="3086700"/>
            <a:chOff x="3230400" y="1568588"/>
            <a:chExt cx="2683200" cy="3086700"/>
          </a:xfrm>
        </p:grpSpPr>
        <p:sp>
          <p:nvSpPr>
            <p:cNvPr id="128" name="Shape 128"/>
            <p:cNvSpPr/>
            <p:nvPr/>
          </p:nvSpPr>
          <p:spPr>
            <a:xfrm>
              <a:off x="3230400" y="1568588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3230400" y="1568600"/>
              <a:ext cx="2683200" cy="4118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Shape 130"/>
          <p:cNvSpPr txBox="1"/>
          <p:nvPr>
            <p:ph idx="4294967295" type="body"/>
          </p:nvPr>
        </p:nvSpPr>
        <p:spPr>
          <a:xfrm>
            <a:off x="3316800" y="1562875"/>
            <a:ext cx="2484300" cy="41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Volunteer</a:t>
            </a:r>
          </a:p>
        </p:txBody>
      </p:sp>
      <p:sp>
        <p:nvSpPr>
          <p:cNvPr id="131" name="Shape 131"/>
          <p:cNvSpPr txBox="1"/>
          <p:nvPr>
            <p:ph idx="4294967295" type="body"/>
          </p:nvPr>
        </p:nvSpPr>
        <p:spPr>
          <a:xfrm>
            <a:off x="3316825" y="2091276"/>
            <a:ext cx="2484300" cy="256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/>
              <a:t>No loss of information, quick communication, user-friendly.</a:t>
            </a:r>
          </a:p>
        </p:txBody>
      </p:sp>
      <p:grpSp>
        <p:nvGrpSpPr>
          <p:cNvPr id="132" name="Shape 132"/>
          <p:cNvGrpSpPr/>
          <p:nvPr/>
        </p:nvGrpSpPr>
        <p:grpSpPr>
          <a:xfrm>
            <a:off x="6022975" y="1568588"/>
            <a:ext cx="2685450" cy="3086700"/>
            <a:chOff x="6022975" y="1568588"/>
            <a:chExt cx="2685450" cy="3086700"/>
          </a:xfrm>
        </p:grpSpPr>
        <p:sp>
          <p:nvSpPr>
            <p:cNvPr id="133" name="Shape 133"/>
            <p:cNvSpPr/>
            <p:nvPr/>
          </p:nvSpPr>
          <p:spPr>
            <a:xfrm>
              <a:off x="6022975" y="1568588"/>
              <a:ext cx="2683200" cy="3086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6025225" y="1568600"/>
              <a:ext cx="2683200" cy="41189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Shape 135"/>
          <p:cNvSpPr txBox="1"/>
          <p:nvPr>
            <p:ph idx="4294967295" type="body"/>
          </p:nvPr>
        </p:nvSpPr>
        <p:spPr>
          <a:xfrm>
            <a:off x="6107075" y="1562875"/>
            <a:ext cx="2484300" cy="411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Woman</a:t>
            </a:r>
          </a:p>
        </p:txBody>
      </p: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6105400" y="2091276"/>
            <a:ext cx="2494499" cy="256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400"/>
              <a:t>Better livelihood and training option for respectable profession.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