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7" name="Shape 5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71487" y="738187"/>
            <a:ext cx="8223251" cy="7683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471487" y="1919287"/>
            <a:ext cx="8223251" cy="27098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734385" y="4731400"/>
            <a:ext cx="338178" cy="322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 flipH="1">
            <a:off x="-1" y="-1"/>
            <a:ext cx="4572002" cy="5143502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 rot="5400000">
            <a:off x="1946274" y="2517775"/>
            <a:ext cx="5143502" cy="107950"/>
          </a:xfrm>
          <a:prstGeom prst="rect">
            <a:avLst/>
          </a:prstGeom>
          <a:gradFill>
            <a:gsLst>
              <a:gs pos="0">
                <a:srgbClr val="999999"/>
              </a:gs>
              <a:gs pos="19999">
                <a:srgbClr val="DEDEDE"/>
              </a:gs>
              <a:gs pos="63999">
                <a:srgbClr val="F9F9F9"/>
              </a:gs>
              <a:gs pos="100000">
                <a:srgbClr val="F9F9F9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523287" y="4702558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"/>
          <p:cNvSpPr/>
          <p:nvPr/>
        </p:nvSpPr>
        <p:spPr>
          <a:xfrm flipH="1" rot="10800000">
            <a:off x="-1" y="0"/>
            <a:ext cx="9144002" cy="4695825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1" name="Rectangle"/>
          <p:cNvSpPr/>
          <p:nvPr/>
        </p:nvSpPr>
        <p:spPr>
          <a:xfrm flipH="1" rot="10800000">
            <a:off x="-1" y="4622800"/>
            <a:ext cx="9144002" cy="74613"/>
          </a:xfrm>
          <a:prstGeom prst="rect">
            <a:avLst/>
          </a:prstGeom>
          <a:gradFill>
            <a:gsLst>
              <a:gs pos="0">
                <a:srgbClr val="999999"/>
              </a:gs>
              <a:gs pos="19999">
                <a:srgbClr val="DEDEDE"/>
              </a:gs>
              <a:gs pos="63999">
                <a:srgbClr val="F9F9F9"/>
              </a:gs>
              <a:gs pos="100000">
                <a:srgbClr val="F9F9F9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471487" y="738187"/>
            <a:ext cx="8223251" cy="7683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idx="1"/>
          </p:nvPr>
        </p:nvSpPr>
        <p:spPr>
          <a:xfrm>
            <a:off x="471487" y="1919287"/>
            <a:ext cx="8223251" cy="27098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8523287" y="4702558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471487" y="738187"/>
            <a:ext cx="8223251" cy="7683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idx="1"/>
          </p:nvPr>
        </p:nvSpPr>
        <p:spPr>
          <a:xfrm>
            <a:off x="471487" y="1919287"/>
            <a:ext cx="8223251" cy="27098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8523287" y="4702558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/>
          <p:nvPr>
            <p:ph type="title"/>
          </p:nvPr>
        </p:nvSpPr>
        <p:spPr>
          <a:xfrm>
            <a:off x="471487" y="738187"/>
            <a:ext cx="8223251" cy="7683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idx="1"/>
          </p:nvPr>
        </p:nvSpPr>
        <p:spPr>
          <a:xfrm>
            <a:off x="471487" y="1919287"/>
            <a:ext cx="8223251" cy="27098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523287" y="4702558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"/>
          <p:cNvGrpSpPr/>
          <p:nvPr/>
        </p:nvGrpSpPr>
        <p:grpSpPr>
          <a:xfrm>
            <a:off x="4349749" y="2855912"/>
            <a:ext cx="444502" cy="104776"/>
            <a:chOff x="0" y="0"/>
            <a:chExt cx="444500" cy="104775"/>
          </a:xfrm>
        </p:grpSpPr>
        <p:sp>
          <p:nvSpPr>
            <p:cNvPr id="149" name="Circle"/>
            <p:cNvSpPr/>
            <p:nvPr/>
          </p:nvSpPr>
          <p:spPr>
            <a:xfrm>
              <a:off x="169863" y="0"/>
              <a:ext cx="104775" cy="10477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338138" y="0"/>
              <a:ext cx="106363" cy="10477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-1" y="0"/>
              <a:ext cx="106365" cy="10477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8489950" y="4688270"/>
            <a:ext cx="393318" cy="38023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8489950" y="4688270"/>
            <a:ext cx="393318" cy="38023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8489950" y="4688270"/>
            <a:ext cx="393318" cy="38023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489950" y="4688270"/>
            <a:ext cx="393318" cy="38023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8489950" y="4688270"/>
            <a:ext cx="393318" cy="38023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8489950" y="4688270"/>
            <a:ext cx="393318" cy="38023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8489950" y="4688270"/>
            <a:ext cx="393318" cy="38023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37474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/>
        </p:nvSpPr>
        <p:spPr>
          <a:xfrm>
            <a:off x="4571999" y="-1"/>
            <a:ext cx="4572002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5029200" y="4495800"/>
            <a:ext cx="468313" cy="0"/>
          </a:xfrm>
          <a:prstGeom prst="line">
            <a:avLst/>
          </a:prstGeom>
          <a:ln w="19050">
            <a:solidFill>
              <a:srgbClr val="37474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8489950" y="4688270"/>
            <a:ext cx="393318" cy="38023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37474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8489950" y="4688270"/>
            <a:ext cx="393318" cy="38023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8489950" y="4688270"/>
            <a:ext cx="393318" cy="38023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8489950" y="4688270"/>
            <a:ext cx="393318" cy="38023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"/>
          <p:cNvSpPr/>
          <p:nvPr/>
        </p:nvSpPr>
        <p:spPr>
          <a:xfrm>
            <a:off x="-1" y="0"/>
            <a:ext cx="9144002" cy="385127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51" name="Rectangle"/>
          <p:cNvSpPr/>
          <p:nvPr/>
        </p:nvSpPr>
        <p:spPr>
          <a:xfrm>
            <a:off x="-1" y="3846512"/>
            <a:ext cx="9144002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"/>
          <p:cNvSpPr/>
          <p:nvPr/>
        </p:nvSpPr>
        <p:spPr>
          <a:xfrm>
            <a:off x="-1" y="0"/>
            <a:ext cx="9144002" cy="19526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60" name="Rectangle"/>
          <p:cNvSpPr/>
          <p:nvPr/>
        </p:nvSpPr>
        <p:spPr>
          <a:xfrm>
            <a:off x="-1" y="1952625"/>
            <a:ext cx="9144002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61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2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1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"/>
          <p:cNvSpPr/>
          <p:nvPr/>
        </p:nvSpPr>
        <p:spPr>
          <a:xfrm>
            <a:off x="-1" y="1076325"/>
            <a:ext cx="9144002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80" name="Rectangle"/>
          <p:cNvSpPr/>
          <p:nvPr/>
        </p:nvSpPr>
        <p:spPr>
          <a:xfrm>
            <a:off x="-1" y="0"/>
            <a:ext cx="9144002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81" name="Rectangle"/>
          <p:cNvSpPr/>
          <p:nvPr/>
        </p:nvSpPr>
        <p:spPr>
          <a:xfrm>
            <a:off x="2855912" y="0"/>
            <a:ext cx="46039" cy="10906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82" name="Rectangle"/>
          <p:cNvSpPr/>
          <p:nvPr/>
        </p:nvSpPr>
        <p:spPr>
          <a:xfrm>
            <a:off x="2855912" y="0"/>
            <a:ext cx="46039" cy="10906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83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4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D4D4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"/>
          <p:cNvSpPr/>
          <p:nvPr/>
        </p:nvSpPr>
        <p:spPr>
          <a:xfrm>
            <a:off x="-1" y="1076325"/>
            <a:ext cx="9144002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93" name="Rectangle"/>
          <p:cNvSpPr/>
          <p:nvPr/>
        </p:nvSpPr>
        <p:spPr>
          <a:xfrm>
            <a:off x="-1" y="0"/>
            <a:ext cx="9144002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94" name="Rectangle"/>
          <p:cNvSpPr/>
          <p:nvPr/>
        </p:nvSpPr>
        <p:spPr>
          <a:xfrm>
            <a:off x="2855912" y="-1"/>
            <a:ext cx="46039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95" name="Rectangle"/>
          <p:cNvSpPr/>
          <p:nvPr/>
        </p:nvSpPr>
        <p:spPr>
          <a:xfrm>
            <a:off x="2855912" y="-1"/>
            <a:ext cx="46039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96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7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xfrm>
            <a:off x="8883078" y="825500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"/>
          <p:cNvSpPr/>
          <p:nvPr/>
        </p:nvSpPr>
        <p:spPr>
          <a:xfrm>
            <a:off x="-1" y="1076325"/>
            <a:ext cx="9144002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0" name="Rectangle"/>
          <p:cNvSpPr/>
          <p:nvPr/>
        </p:nvSpPr>
        <p:spPr>
          <a:xfrm>
            <a:off x="-1" y="0"/>
            <a:ext cx="9144002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"/>
          <p:cNvSpPr/>
          <p:nvPr/>
        </p:nvSpPr>
        <p:spPr>
          <a:xfrm>
            <a:off x="6599237" y="-1"/>
            <a:ext cx="46039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10799999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06" name="Rectangle"/>
          <p:cNvSpPr/>
          <p:nvPr/>
        </p:nvSpPr>
        <p:spPr>
          <a:xfrm>
            <a:off x="6648450" y="-1"/>
            <a:ext cx="2514600" cy="51435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07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8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"/>
          <p:cNvSpPr/>
          <p:nvPr/>
        </p:nvSpPr>
        <p:spPr>
          <a:xfrm>
            <a:off x="-1" y="1076325"/>
            <a:ext cx="9144002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17" name="Rectangle"/>
          <p:cNvSpPr/>
          <p:nvPr/>
        </p:nvSpPr>
        <p:spPr>
          <a:xfrm>
            <a:off x="-1" y="0"/>
            <a:ext cx="9144002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8666890" y="4685362"/>
            <a:ext cx="372335" cy="38605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Line"/>
          <p:cNvSpPr/>
          <p:nvPr/>
        </p:nvSpPr>
        <p:spPr>
          <a:xfrm>
            <a:off x="2478087" y="415925"/>
            <a:ext cx="6243639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Line"/>
          <p:cNvSpPr/>
          <p:nvPr/>
        </p:nvSpPr>
        <p:spPr>
          <a:xfrm>
            <a:off x="2478087" y="4740275"/>
            <a:ext cx="6243639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Line"/>
          <p:cNvSpPr/>
          <p:nvPr/>
        </p:nvSpPr>
        <p:spPr>
          <a:xfrm>
            <a:off x="425450" y="415925"/>
            <a:ext cx="182563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Title Text"/>
          <p:cNvSpPr txBox="1"/>
          <p:nvPr>
            <p:ph type="title"/>
          </p:nvPr>
        </p:nvSpPr>
        <p:spPr>
          <a:xfrm>
            <a:off x="2400300" y="576262"/>
            <a:ext cx="6321425" cy="635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9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8497887" y="4695414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Text"/>
          <p:cNvSpPr txBox="1"/>
          <p:nvPr>
            <p:ph type="title"/>
          </p:nvPr>
        </p:nvSpPr>
        <p:spPr>
          <a:xfrm>
            <a:off x="2400300" y="576262"/>
            <a:ext cx="6321425" cy="635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8497887" y="4695414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Line"/>
          <p:cNvSpPr/>
          <p:nvPr/>
        </p:nvSpPr>
        <p:spPr>
          <a:xfrm>
            <a:off x="425450" y="415925"/>
            <a:ext cx="182563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Title Text"/>
          <p:cNvSpPr txBox="1"/>
          <p:nvPr>
            <p:ph type="title"/>
          </p:nvPr>
        </p:nvSpPr>
        <p:spPr>
          <a:xfrm>
            <a:off x="2400300" y="576262"/>
            <a:ext cx="6321425" cy="635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8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xfrm>
            <a:off x="8497887" y="4695414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Line"/>
          <p:cNvSpPr/>
          <p:nvPr/>
        </p:nvSpPr>
        <p:spPr>
          <a:xfrm>
            <a:off x="425450" y="415925"/>
            <a:ext cx="182563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Slide Number"/>
          <p:cNvSpPr txBox="1"/>
          <p:nvPr>
            <p:ph type="sldNum" sz="quarter" idx="2"/>
          </p:nvPr>
        </p:nvSpPr>
        <p:spPr>
          <a:xfrm>
            <a:off x="8497887" y="4695414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"/>
          <p:cNvSpPr/>
          <p:nvPr/>
        </p:nvSpPr>
        <p:spPr>
          <a:xfrm>
            <a:off x="4571999" y="-1"/>
            <a:ext cx="4572002" cy="5143502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5" name="Line"/>
          <p:cNvSpPr/>
          <p:nvPr/>
        </p:nvSpPr>
        <p:spPr>
          <a:xfrm>
            <a:off x="5029200" y="4495800"/>
            <a:ext cx="468313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Title Text"/>
          <p:cNvSpPr txBox="1"/>
          <p:nvPr>
            <p:ph type="title"/>
          </p:nvPr>
        </p:nvSpPr>
        <p:spPr>
          <a:xfrm>
            <a:off x="2400300" y="576262"/>
            <a:ext cx="6321425" cy="635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7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8" name="Slide Number"/>
          <p:cNvSpPr txBox="1"/>
          <p:nvPr>
            <p:ph type="sldNum" sz="quarter" idx="2"/>
          </p:nvPr>
        </p:nvSpPr>
        <p:spPr>
          <a:xfrm>
            <a:off x="8497887" y="4695414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Line"/>
          <p:cNvSpPr/>
          <p:nvPr/>
        </p:nvSpPr>
        <p:spPr>
          <a:xfrm>
            <a:off x="425450" y="4740275"/>
            <a:ext cx="829627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6" name="Line"/>
          <p:cNvSpPr/>
          <p:nvPr/>
        </p:nvSpPr>
        <p:spPr>
          <a:xfrm>
            <a:off x="425450" y="415925"/>
            <a:ext cx="182563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Title Text"/>
          <p:cNvSpPr txBox="1"/>
          <p:nvPr>
            <p:ph type="title"/>
          </p:nvPr>
        </p:nvSpPr>
        <p:spPr>
          <a:xfrm>
            <a:off x="2400300" y="576262"/>
            <a:ext cx="6321425" cy="635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8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xfrm>
            <a:off x="8497887" y="4695414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Line"/>
          <p:cNvSpPr/>
          <p:nvPr/>
        </p:nvSpPr>
        <p:spPr>
          <a:xfrm>
            <a:off x="425450" y="4740275"/>
            <a:ext cx="829627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Line"/>
          <p:cNvSpPr/>
          <p:nvPr/>
        </p:nvSpPr>
        <p:spPr>
          <a:xfrm>
            <a:off x="425450" y="415925"/>
            <a:ext cx="829627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Title Text"/>
          <p:cNvSpPr txBox="1"/>
          <p:nvPr>
            <p:ph type="title"/>
          </p:nvPr>
        </p:nvSpPr>
        <p:spPr>
          <a:xfrm>
            <a:off x="2400300" y="576262"/>
            <a:ext cx="6321425" cy="635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9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0" name="Slide Number"/>
          <p:cNvSpPr txBox="1"/>
          <p:nvPr>
            <p:ph type="sldNum" sz="quarter" idx="2"/>
          </p:nvPr>
        </p:nvSpPr>
        <p:spPr>
          <a:xfrm>
            <a:off x="8497887" y="4695414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itle Text"/>
          <p:cNvSpPr txBox="1"/>
          <p:nvPr>
            <p:ph type="title"/>
          </p:nvPr>
        </p:nvSpPr>
        <p:spPr>
          <a:xfrm>
            <a:off x="2400300" y="576262"/>
            <a:ext cx="6321425" cy="635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8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8497887" y="4695414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2400300" y="576262"/>
            <a:ext cx="6321425" cy="635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704292" y="4705206"/>
            <a:ext cx="342871" cy="360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Rectangle"/>
          <p:cNvSpPr/>
          <p:nvPr/>
        </p:nvSpPr>
        <p:spPr>
          <a:xfrm flipV="1">
            <a:off x="5410200" y="2857500"/>
            <a:ext cx="3733800" cy="68263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7" name="Rectangle"/>
          <p:cNvSpPr/>
          <p:nvPr/>
        </p:nvSpPr>
        <p:spPr>
          <a:xfrm flipV="1">
            <a:off x="5410200" y="2922587"/>
            <a:ext cx="3733800" cy="144463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8" name="Rectangle"/>
          <p:cNvSpPr/>
          <p:nvPr/>
        </p:nvSpPr>
        <p:spPr>
          <a:xfrm flipV="1">
            <a:off x="5410200" y="3082925"/>
            <a:ext cx="3733800" cy="12700"/>
          </a:xfrm>
          <a:prstGeom prst="rect">
            <a:avLst/>
          </a:prstGeom>
          <a:solidFill>
            <a:srgbClr val="438086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9" name="Rectangle"/>
          <p:cNvSpPr/>
          <p:nvPr/>
        </p:nvSpPr>
        <p:spPr>
          <a:xfrm flipV="1">
            <a:off x="5410200" y="3122612"/>
            <a:ext cx="1965325" cy="14288"/>
          </a:xfrm>
          <a:prstGeom prst="rect">
            <a:avLst/>
          </a:prstGeom>
          <a:solidFill>
            <a:srgbClr val="438086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0" name="Rectangle"/>
          <p:cNvSpPr/>
          <p:nvPr/>
        </p:nvSpPr>
        <p:spPr>
          <a:xfrm flipV="1">
            <a:off x="5410200" y="3146425"/>
            <a:ext cx="1965325" cy="12700"/>
          </a:xfrm>
          <a:prstGeom prst="rect">
            <a:avLst/>
          </a:prstGeom>
          <a:solidFill>
            <a:srgbClr val="438086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1" name="Rounded Rectangle"/>
          <p:cNvSpPr/>
          <p:nvPr/>
        </p:nvSpPr>
        <p:spPr>
          <a:xfrm>
            <a:off x="5410200" y="2971800"/>
            <a:ext cx="3063875" cy="206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2" name="Rounded Rectangle"/>
          <p:cNvSpPr/>
          <p:nvPr/>
        </p:nvSpPr>
        <p:spPr>
          <a:xfrm>
            <a:off x="7377112" y="3046412"/>
            <a:ext cx="1600201" cy="26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3" name="Rectangle"/>
          <p:cNvSpPr/>
          <p:nvPr/>
        </p:nvSpPr>
        <p:spPr>
          <a:xfrm>
            <a:off x="-1" y="2736849"/>
            <a:ext cx="9144002" cy="184152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4" name="Rectangle"/>
          <p:cNvSpPr/>
          <p:nvPr/>
        </p:nvSpPr>
        <p:spPr>
          <a:xfrm>
            <a:off x="-1" y="2755900"/>
            <a:ext cx="9144002" cy="106363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5" name="Rectangle"/>
          <p:cNvSpPr/>
          <p:nvPr/>
        </p:nvSpPr>
        <p:spPr>
          <a:xfrm flipV="1">
            <a:off x="6413500" y="2732087"/>
            <a:ext cx="2730500" cy="18732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6" name="Rectangle"/>
          <p:cNvSpPr/>
          <p:nvPr/>
        </p:nvSpPr>
        <p:spPr>
          <a:xfrm>
            <a:off x="-1" y="0"/>
            <a:ext cx="9144002" cy="2776538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7" name="Title Text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idx="1"/>
          </p:nvPr>
        </p:nvSpPr>
        <p:spPr>
          <a:xfrm>
            <a:off x="457200" y="1687512"/>
            <a:ext cx="8229600" cy="3243263"/>
          </a:xfrm>
          <a:prstGeom prst="rect">
            <a:avLst/>
          </a:prstGeom>
        </p:spPr>
        <p:txBody>
          <a:bodyPr lIns="45719" tIns="45719" rIns="45719" bIns="45719"/>
          <a:lstStyle>
            <a:lvl1pPr marL="365125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xfrm>
            <a:off x="8725125" y="-83503"/>
            <a:ext cx="342675" cy="35814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"/>
          <p:cNvSpPr/>
          <p:nvPr/>
        </p:nvSpPr>
        <p:spPr>
          <a:xfrm>
            <a:off x="-1" y="274637"/>
            <a:ext cx="9144002" cy="63501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7" name="Rectangle"/>
          <p:cNvSpPr/>
          <p:nvPr/>
        </p:nvSpPr>
        <p:spPr>
          <a:xfrm>
            <a:off x="-1" y="0"/>
            <a:ext cx="9144002" cy="233363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8" name="Rectangle"/>
          <p:cNvSpPr/>
          <p:nvPr/>
        </p:nvSpPr>
        <p:spPr>
          <a:xfrm>
            <a:off x="-1" y="231775"/>
            <a:ext cx="9144002" cy="68263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9" name="Rectangle"/>
          <p:cNvSpPr/>
          <p:nvPr/>
        </p:nvSpPr>
        <p:spPr>
          <a:xfrm flipV="1">
            <a:off x="5410200" y="269875"/>
            <a:ext cx="3733800" cy="68263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0" name="Rectangle"/>
          <p:cNvSpPr/>
          <p:nvPr/>
        </p:nvSpPr>
        <p:spPr>
          <a:xfrm flipV="1">
            <a:off x="5410200" y="330200"/>
            <a:ext cx="3733800" cy="1349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1" name="Rounded Rectangle"/>
          <p:cNvSpPr/>
          <p:nvPr/>
        </p:nvSpPr>
        <p:spPr>
          <a:xfrm>
            <a:off x="5407025" y="373062"/>
            <a:ext cx="3063875" cy="206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2" name="Rounded Rectangle"/>
          <p:cNvSpPr/>
          <p:nvPr/>
        </p:nvSpPr>
        <p:spPr>
          <a:xfrm>
            <a:off x="7373937" y="441325"/>
            <a:ext cx="1600201" cy="285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3" name="Rectangle"/>
          <p:cNvSpPr/>
          <p:nvPr/>
        </p:nvSpPr>
        <p:spPr>
          <a:xfrm>
            <a:off x="9085262" y="-1588"/>
            <a:ext cx="57151" cy="466726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4" name="Rectangle"/>
          <p:cNvSpPr/>
          <p:nvPr/>
        </p:nvSpPr>
        <p:spPr>
          <a:xfrm>
            <a:off x="9043987" y="-1588"/>
            <a:ext cx="28576" cy="466726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5" name="Rectangle"/>
          <p:cNvSpPr/>
          <p:nvPr/>
        </p:nvSpPr>
        <p:spPr>
          <a:xfrm>
            <a:off x="9023350" y="-1588"/>
            <a:ext cx="12700" cy="466726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6" name="Rectangle"/>
          <p:cNvSpPr/>
          <p:nvPr/>
        </p:nvSpPr>
        <p:spPr>
          <a:xfrm>
            <a:off x="8975725" y="-1588"/>
            <a:ext cx="26988" cy="466726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7" name="Rectangle"/>
          <p:cNvSpPr/>
          <p:nvPr/>
        </p:nvSpPr>
        <p:spPr>
          <a:xfrm>
            <a:off x="8915400" y="0"/>
            <a:ext cx="55563" cy="43973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8" name="Rectangle"/>
          <p:cNvSpPr/>
          <p:nvPr/>
        </p:nvSpPr>
        <p:spPr>
          <a:xfrm>
            <a:off x="8871743" y="0"/>
            <a:ext cx="12701" cy="43973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9" name="Title Text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0" name="Body Level One…"/>
          <p:cNvSpPr txBox="1"/>
          <p:nvPr>
            <p:ph type="body" idx="1"/>
          </p:nvPr>
        </p:nvSpPr>
        <p:spPr>
          <a:xfrm>
            <a:off x="457200" y="1687512"/>
            <a:ext cx="8229600" cy="3243263"/>
          </a:xfrm>
          <a:prstGeom prst="rect">
            <a:avLst/>
          </a:prstGeom>
        </p:spPr>
        <p:txBody>
          <a:bodyPr lIns="45719" tIns="45719" rIns="45719" bIns="45719"/>
          <a:lstStyle>
            <a:lvl1pPr marL="365125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1" name="Slide Number"/>
          <p:cNvSpPr txBox="1"/>
          <p:nvPr>
            <p:ph type="sldNum" sz="quarter" idx="2"/>
          </p:nvPr>
        </p:nvSpPr>
        <p:spPr>
          <a:xfrm>
            <a:off x="8593363" y="-81916"/>
            <a:ext cx="342675" cy="35814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"/>
          <p:cNvSpPr/>
          <p:nvPr/>
        </p:nvSpPr>
        <p:spPr>
          <a:xfrm>
            <a:off x="-1" y="274637"/>
            <a:ext cx="9144002" cy="63501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49" name="Rectangle"/>
          <p:cNvSpPr/>
          <p:nvPr/>
        </p:nvSpPr>
        <p:spPr>
          <a:xfrm>
            <a:off x="-1" y="0"/>
            <a:ext cx="9144002" cy="233363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0" name="Rectangle"/>
          <p:cNvSpPr/>
          <p:nvPr/>
        </p:nvSpPr>
        <p:spPr>
          <a:xfrm>
            <a:off x="-1" y="231775"/>
            <a:ext cx="9144002" cy="68263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1" name="Rectangle"/>
          <p:cNvSpPr/>
          <p:nvPr/>
        </p:nvSpPr>
        <p:spPr>
          <a:xfrm flipV="1">
            <a:off x="5410200" y="269875"/>
            <a:ext cx="3733800" cy="68263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2" name="Rectangle"/>
          <p:cNvSpPr/>
          <p:nvPr/>
        </p:nvSpPr>
        <p:spPr>
          <a:xfrm flipV="1">
            <a:off x="5410200" y="330200"/>
            <a:ext cx="3733800" cy="1349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3" name="Rounded Rectangle"/>
          <p:cNvSpPr/>
          <p:nvPr/>
        </p:nvSpPr>
        <p:spPr>
          <a:xfrm>
            <a:off x="5407025" y="373062"/>
            <a:ext cx="3063875" cy="206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4" name="Rounded Rectangle"/>
          <p:cNvSpPr/>
          <p:nvPr/>
        </p:nvSpPr>
        <p:spPr>
          <a:xfrm>
            <a:off x="7373937" y="441325"/>
            <a:ext cx="1600201" cy="285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5" name="Rectangle"/>
          <p:cNvSpPr/>
          <p:nvPr/>
        </p:nvSpPr>
        <p:spPr>
          <a:xfrm>
            <a:off x="9085262" y="-1588"/>
            <a:ext cx="57151" cy="466726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6" name="Rectangle"/>
          <p:cNvSpPr/>
          <p:nvPr/>
        </p:nvSpPr>
        <p:spPr>
          <a:xfrm>
            <a:off x="9043987" y="-1588"/>
            <a:ext cx="28576" cy="466726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7" name="Rectangle"/>
          <p:cNvSpPr/>
          <p:nvPr/>
        </p:nvSpPr>
        <p:spPr>
          <a:xfrm>
            <a:off x="9023350" y="-1588"/>
            <a:ext cx="12700" cy="466726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8" name="Rectangle"/>
          <p:cNvSpPr/>
          <p:nvPr/>
        </p:nvSpPr>
        <p:spPr>
          <a:xfrm>
            <a:off x="8975725" y="-1588"/>
            <a:ext cx="26988" cy="466726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9" name="Rectangle"/>
          <p:cNvSpPr/>
          <p:nvPr/>
        </p:nvSpPr>
        <p:spPr>
          <a:xfrm>
            <a:off x="8915400" y="0"/>
            <a:ext cx="55563" cy="43973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60" name="Rectangle"/>
          <p:cNvSpPr/>
          <p:nvPr/>
        </p:nvSpPr>
        <p:spPr>
          <a:xfrm>
            <a:off x="8871743" y="0"/>
            <a:ext cx="12701" cy="43973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61" name="Title Text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2" name="Body Level One…"/>
          <p:cNvSpPr txBox="1"/>
          <p:nvPr>
            <p:ph type="body" idx="1"/>
          </p:nvPr>
        </p:nvSpPr>
        <p:spPr>
          <a:xfrm>
            <a:off x="457200" y="1687512"/>
            <a:ext cx="8229600" cy="3243263"/>
          </a:xfrm>
          <a:prstGeom prst="rect">
            <a:avLst/>
          </a:prstGeom>
        </p:spPr>
        <p:txBody>
          <a:bodyPr lIns="45719" tIns="45719" rIns="45719" bIns="45719"/>
          <a:lstStyle>
            <a:lvl1pPr marL="365125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3" name="Slide Number"/>
          <p:cNvSpPr txBox="1"/>
          <p:nvPr>
            <p:ph type="sldNum" sz="quarter" idx="2"/>
          </p:nvPr>
        </p:nvSpPr>
        <p:spPr>
          <a:xfrm>
            <a:off x="8593363" y="-81916"/>
            <a:ext cx="342675" cy="35814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Rectangle"/>
          <p:cNvSpPr/>
          <p:nvPr/>
        </p:nvSpPr>
        <p:spPr>
          <a:xfrm>
            <a:off x="-1" y="0"/>
            <a:ext cx="9144002" cy="385127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471" name="Rectangle"/>
          <p:cNvSpPr/>
          <p:nvPr/>
        </p:nvSpPr>
        <p:spPr>
          <a:xfrm>
            <a:off x="-1" y="3846512"/>
            <a:ext cx="9144002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472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3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4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ctangle"/>
          <p:cNvSpPr/>
          <p:nvPr/>
        </p:nvSpPr>
        <p:spPr>
          <a:xfrm>
            <a:off x="-1" y="0"/>
            <a:ext cx="9144002" cy="19526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482" name="Rectangle"/>
          <p:cNvSpPr/>
          <p:nvPr/>
        </p:nvSpPr>
        <p:spPr>
          <a:xfrm>
            <a:off x="-1" y="1952625"/>
            <a:ext cx="9144002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483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4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5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3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4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ectangle"/>
          <p:cNvSpPr/>
          <p:nvPr/>
        </p:nvSpPr>
        <p:spPr>
          <a:xfrm>
            <a:off x="-1" y="1076325"/>
            <a:ext cx="9144002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02" name="Rectangle"/>
          <p:cNvSpPr/>
          <p:nvPr/>
        </p:nvSpPr>
        <p:spPr>
          <a:xfrm>
            <a:off x="-1" y="0"/>
            <a:ext cx="9144002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03" name="Rectangle"/>
          <p:cNvSpPr/>
          <p:nvPr/>
        </p:nvSpPr>
        <p:spPr>
          <a:xfrm>
            <a:off x="2855912" y="0"/>
            <a:ext cx="46039" cy="10906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04" name="Rectangle"/>
          <p:cNvSpPr/>
          <p:nvPr/>
        </p:nvSpPr>
        <p:spPr>
          <a:xfrm>
            <a:off x="2855912" y="0"/>
            <a:ext cx="46039" cy="10906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05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6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7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D4D4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Rectangle"/>
          <p:cNvSpPr/>
          <p:nvPr/>
        </p:nvSpPr>
        <p:spPr>
          <a:xfrm>
            <a:off x="-1" y="1076325"/>
            <a:ext cx="9144002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-1" y="0"/>
            <a:ext cx="9144002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16" name="Rectangle"/>
          <p:cNvSpPr/>
          <p:nvPr/>
        </p:nvSpPr>
        <p:spPr>
          <a:xfrm>
            <a:off x="2855912" y="-1"/>
            <a:ext cx="46039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17" name="Rectangle"/>
          <p:cNvSpPr/>
          <p:nvPr/>
        </p:nvSpPr>
        <p:spPr>
          <a:xfrm>
            <a:off x="2855912" y="-1"/>
            <a:ext cx="46039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18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9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xfrm>
            <a:off x="8883078" y="825500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/>
          <p:nvPr/>
        </p:nvSpPr>
        <p:spPr>
          <a:xfrm>
            <a:off x="6599237" y="-1"/>
            <a:ext cx="46039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10799999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28" name="Rectangle"/>
          <p:cNvSpPr/>
          <p:nvPr/>
        </p:nvSpPr>
        <p:spPr>
          <a:xfrm>
            <a:off x="6648450" y="-1"/>
            <a:ext cx="2514600" cy="51435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29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0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1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"/>
          <p:cNvSpPr/>
          <p:nvPr/>
        </p:nvSpPr>
        <p:spPr>
          <a:xfrm>
            <a:off x="-1" y="1076325"/>
            <a:ext cx="9144002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39" name="Rectangle"/>
          <p:cNvSpPr/>
          <p:nvPr/>
        </p:nvSpPr>
        <p:spPr>
          <a:xfrm>
            <a:off x="-1" y="0"/>
            <a:ext cx="9144002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40" name="Slide Number"/>
          <p:cNvSpPr txBox="1"/>
          <p:nvPr>
            <p:ph type="sldNum" sz="quarter" idx="2"/>
          </p:nvPr>
        </p:nvSpPr>
        <p:spPr>
          <a:xfrm>
            <a:off x="8204200" y="4746625"/>
            <a:ext cx="277876" cy="3175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"/>
          <p:cNvSpPr/>
          <p:nvPr/>
        </p:nvSpPr>
        <p:spPr>
          <a:xfrm>
            <a:off x="-1" y="274637"/>
            <a:ext cx="9144002" cy="63501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0" name="Rectangle"/>
          <p:cNvSpPr/>
          <p:nvPr/>
        </p:nvSpPr>
        <p:spPr>
          <a:xfrm>
            <a:off x="-1" y="0"/>
            <a:ext cx="9144002" cy="233363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1" name="Rectangle"/>
          <p:cNvSpPr/>
          <p:nvPr/>
        </p:nvSpPr>
        <p:spPr>
          <a:xfrm>
            <a:off x="-1" y="231775"/>
            <a:ext cx="9144002" cy="68263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2" name="Rectangle"/>
          <p:cNvSpPr/>
          <p:nvPr/>
        </p:nvSpPr>
        <p:spPr>
          <a:xfrm flipV="1">
            <a:off x="5410200" y="269875"/>
            <a:ext cx="3733800" cy="68263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3" name="Rectangle"/>
          <p:cNvSpPr/>
          <p:nvPr/>
        </p:nvSpPr>
        <p:spPr>
          <a:xfrm flipV="1">
            <a:off x="5410200" y="330200"/>
            <a:ext cx="3733800" cy="1349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4" name="Rounded Rectangle"/>
          <p:cNvSpPr/>
          <p:nvPr/>
        </p:nvSpPr>
        <p:spPr>
          <a:xfrm>
            <a:off x="5407025" y="373062"/>
            <a:ext cx="3063875" cy="206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5" name="Rounded Rectangle"/>
          <p:cNvSpPr/>
          <p:nvPr/>
        </p:nvSpPr>
        <p:spPr>
          <a:xfrm>
            <a:off x="7373937" y="441325"/>
            <a:ext cx="1600201" cy="285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6" name="Rectangle"/>
          <p:cNvSpPr/>
          <p:nvPr/>
        </p:nvSpPr>
        <p:spPr>
          <a:xfrm>
            <a:off x="9085262" y="-1588"/>
            <a:ext cx="57151" cy="466726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7" name="Rectangle"/>
          <p:cNvSpPr/>
          <p:nvPr/>
        </p:nvSpPr>
        <p:spPr>
          <a:xfrm>
            <a:off x="9043987" y="-1588"/>
            <a:ext cx="28576" cy="466726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8" name="Rectangle"/>
          <p:cNvSpPr/>
          <p:nvPr/>
        </p:nvSpPr>
        <p:spPr>
          <a:xfrm>
            <a:off x="9023350" y="-1588"/>
            <a:ext cx="12700" cy="466726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9" name="Rectangle"/>
          <p:cNvSpPr/>
          <p:nvPr/>
        </p:nvSpPr>
        <p:spPr>
          <a:xfrm>
            <a:off x="8975725" y="-1588"/>
            <a:ext cx="26988" cy="466726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60" name="Rectangle"/>
          <p:cNvSpPr/>
          <p:nvPr/>
        </p:nvSpPr>
        <p:spPr>
          <a:xfrm>
            <a:off x="8915400" y="0"/>
            <a:ext cx="55563" cy="43973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61" name="Rectangle"/>
          <p:cNvSpPr/>
          <p:nvPr/>
        </p:nvSpPr>
        <p:spPr>
          <a:xfrm>
            <a:off x="8871743" y="0"/>
            <a:ext cx="12701" cy="43973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8593363" y="-81916"/>
            <a:ext cx="342675" cy="35814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-1" y="1076325"/>
            <a:ext cx="9144002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70" name="Rectangle"/>
          <p:cNvSpPr/>
          <p:nvPr/>
        </p:nvSpPr>
        <p:spPr>
          <a:xfrm>
            <a:off x="-1" y="0"/>
            <a:ext cx="9144002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9" tIns="45719" rIns="45719" bIns="45719"/>
          <a:lstStyle>
            <a:lvl1pPr marL="438150" indent="-319087">
              <a:buClr>
                <a:srgbClr val="F0AD00"/>
              </a:buClr>
              <a:buSzPct val="8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8" indent="-324555">
              <a:buClr>
                <a:srgbClr val="F0AD00"/>
              </a:buClr>
              <a:buSzPct val="100000"/>
              <a:buChar char="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"/>
          <p:cNvSpPr/>
          <p:nvPr/>
        </p:nvSpPr>
        <p:spPr>
          <a:xfrm flipH="1" rot="10800000">
            <a:off x="-1" y="1685925"/>
            <a:ext cx="9144002" cy="3457575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1" name="Rectangle"/>
          <p:cNvSpPr/>
          <p:nvPr/>
        </p:nvSpPr>
        <p:spPr>
          <a:xfrm>
            <a:off x="-1" y="1685925"/>
            <a:ext cx="9144002" cy="107950"/>
          </a:xfrm>
          <a:prstGeom prst="rect">
            <a:avLst/>
          </a:prstGeom>
          <a:gradFill>
            <a:gsLst>
              <a:gs pos="0">
                <a:srgbClr val="999999"/>
              </a:gs>
              <a:gs pos="19999">
                <a:srgbClr val="DEDEDE"/>
              </a:gs>
              <a:gs pos="63999">
                <a:srgbClr val="F9F9F9"/>
              </a:gs>
              <a:gs pos="100000">
                <a:srgbClr val="F9F9F9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71487" y="738187"/>
            <a:ext cx="8223251" cy="7683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71487" y="1919287"/>
            <a:ext cx="8223251" cy="27098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8523287" y="4702558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"/>
          <p:cNvSpPr/>
          <p:nvPr/>
        </p:nvSpPr>
        <p:spPr>
          <a:xfrm flipH="1" rot="10800000">
            <a:off x="-1" y="655637"/>
            <a:ext cx="9144002" cy="4487863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2" name="Rectangle"/>
          <p:cNvSpPr/>
          <p:nvPr/>
        </p:nvSpPr>
        <p:spPr>
          <a:xfrm>
            <a:off x="-1" y="655637"/>
            <a:ext cx="9144002" cy="109538"/>
          </a:xfrm>
          <a:prstGeom prst="rect">
            <a:avLst/>
          </a:prstGeom>
          <a:gradFill>
            <a:gsLst>
              <a:gs pos="0">
                <a:srgbClr val="999999"/>
              </a:gs>
              <a:gs pos="19999">
                <a:srgbClr val="DEDEDE"/>
              </a:gs>
              <a:gs pos="63999">
                <a:srgbClr val="F9F9F9"/>
              </a:gs>
              <a:gs pos="100000">
                <a:srgbClr val="F9F9F9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71487" y="738187"/>
            <a:ext cx="8223251" cy="7683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xfrm>
            <a:off x="471487" y="1919287"/>
            <a:ext cx="8223251" cy="27098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523287" y="4702558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"/>
          <p:cNvSpPr/>
          <p:nvPr/>
        </p:nvSpPr>
        <p:spPr>
          <a:xfrm flipH="1">
            <a:off x="-1" y="-1"/>
            <a:ext cx="4572002" cy="5143502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3" name="Rectangle"/>
          <p:cNvSpPr/>
          <p:nvPr/>
        </p:nvSpPr>
        <p:spPr>
          <a:xfrm rot="5400000">
            <a:off x="1946274" y="2517775"/>
            <a:ext cx="5143502" cy="107950"/>
          </a:xfrm>
          <a:prstGeom prst="rect">
            <a:avLst/>
          </a:prstGeom>
          <a:gradFill>
            <a:gsLst>
              <a:gs pos="0">
                <a:srgbClr val="999999"/>
              </a:gs>
              <a:gs pos="19999">
                <a:srgbClr val="DEDEDE"/>
              </a:gs>
              <a:gs pos="63999">
                <a:srgbClr val="F9F9F9"/>
              </a:gs>
              <a:gs pos="100000">
                <a:srgbClr val="F9F9F9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523287" y="4702558"/>
            <a:ext cx="393319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96355" y="4698062"/>
            <a:ext cx="342870" cy="3606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CACACA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ouching Lives. Supporting Liberation"/>
          <p:cNvSpPr txBox="1"/>
          <p:nvPr>
            <p:ph type="body" sz="quarter" idx="4294967295"/>
          </p:nvPr>
        </p:nvSpPr>
        <p:spPr>
          <a:xfrm>
            <a:off x="4241752" y="991605"/>
            <a:ext cx="4119564" cy="4333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Touching Lives. Supporting Liberation</a:t>
            </a:r>
          </a:p>
        </p:txBody>
      </p:sp>
      <p:sp>
        <p:nvSpPr>
          <p:cNvPr id="550" name="Team 4"/>
          <p:cNvSpPr txBox="1"/>
          <p:nvPr/>
        </p:nvSpPr>
        <p:spPr>
          <a:xfrm>
            <a:off x="259545" y="4084481"/>
            <a:ext cx="228123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Team 4</a:t>
            </a:r>
          </a:p>
        </p:txBody>
      </p:sp>
      <p:sp>
        <p:nvSpPr>
          <p:cNvPr id="551" name="Kshamata"/>
          <p:cNvSpPr txBox="1"/>
          <p:nvPr/>
        </p:nvSpPr>
        <p:spPr>
          <a:xfrm>
            <a:off x="3426307" y="380280"/>
            <a:ext cx="2291386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Kshamata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he Problem"/>
          <p:cNvSpPr txBox="1"/>
          <p:nvPr>
            <p:ph type="title" idx="4294967295"/>
          </p:nvPr>
        </p:nvSpPr>
        <p:spPr>
          <a:xfrm>
            <a:off x="236582" y="1733549"/>
            <a:ext cx="4044951" cy="1676401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554" name="Manual Entry of Tracking Data Leading to Inefficiency"/>
          <p:cNvSpPr txBox="1"/>
          <p:nvPr>
            <p:ph type="body" sz="half" idx="4294967295"/>
          </p:nvPr>
        </p:nvSpPr>
        <p:spPr>
          <a:xfrm>
            <a:off x="4938712" y="723900"/>
            <a:ext cx="3838576" cy="36957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15000"/>
              </a:lnSpc>
              <a:spcBef>
                <a:spcPts val="1600"/>
              </a:spcBef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Manual Entry of Tracking Data Leading to Inefficiency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Closeup from the side of a hand pushing a knob on an audio mixer" descr="Closeup from the side of a hand pushing a knob on an audio mixer"/>
          <p:cNvPicPr>
            <a:picLocks noChangeAspect="1"/>
          </p:cNvPicPr>
          <p:nvPr/>
        </p:nvPicPr>
        <p:blipFill>
          <a:blip r:embed="rId2">
            <a:extLst/>
          </a:blip>
          <a:srcRect l="7505" t="0" r="42247" b="15419"/>
          <a:stretch>
            <a:fillRect/>
          </a:stretch>
        </p:blipFill>
        <p:spPr>
          <a:xfrm>
            <a:off x="-9526" y="-1"/>
            <a:ext cx="4594227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The Solution"/>
          <p:cNvSpPr txBox="1"/>
          <p:nvPr>
            <p:ph type="title" idx="4294967295"/>
          </p:nvPr>
        </p:nvSpPr>
        <p:spPr>
          <a:xfrm>
            <a:off x="263524" y="1830387"/>
            <a:ext cx="4044951" cy="1482726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The Solution</a:t>
            </a:r>
          </a:p>
        </p:txBody>
      </p:sp>
      <p:sp>
        <p:nvSpPr>
          <p:cNvPr id="558" name="Digitization of Women Tracking with Progressive Web App"/>
          <p:cNvSpPr txBox="1"/>
          <p:nvPr>
            <p:ph type="body" sz="half" idx="4294967295"/>
          </p:nvPr>
        </p:nvSpPr>
        <p:spPr>
          <a:xfrm>
            <a:off x="4797402" y="723900"/>
            <a:ext cx="4140201" cy="369570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15000"/>
              </a:lnSpc>
              <a:spcBef>
                <a:spcPts val="1600"/>
              </a:spcBef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Digitization of Women Tracking with Progressive Web 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Administrator"/>
          <p:cNvSpPr txBox="1"/>
          <p:nvPr>
            <p:ph type="title" idx="4294967295"/>
          </p:nvPr>
        </p:nvSpPr>
        <p:spPr>
          <a:xfrm>
            <a:off x="203200" y="177800"/>
            <a:ext cx="4044950" cy="579438"/>
          </a:xfrm>
          <a:prstGeom prst="rect">
            <a:avLst/>
          </a:prstGeom>
        </p:spPr>
        <p:txBody>
          <a:bodyPr anchor="ctr"/>
          <a:lstStyle>
            <a:lvl1pPr algn="ctr" defTabSz="658368">
              <a:defRPr sz="2304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Administrator</a:t>
            </a:r>
          </a:p>
        </p:txBody>
      </p:sp>
      <p:sp>
        <p:nvSpPr>
          <p:cNvPr id="561" name="Volunteer"/>
          <p:cNvSpPr txBox="1"/>
          <p:nvPr/>
        </p:nvSpPr>
        <p:spPr>
          <a:xfrm>
            <a:off x="4811712" y="148287"/>
            <a:ext cx="4044951" cy="60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Volunteer</a:t>
            </a:r>
          </a:p>
        </p:txBody>
      </p:sp>
      <p:sp>
        <p:nvSpPr>
          <p:cNvPr id="562" name="Add Users and Members…"/>
          <p:cNvSpPr txBox="1"/>
          <p:nvPr/>
        </p:nvSpPr>
        <p:spPr>
          <a:xfrm>
            <a:off x="203199" y="995987"/>
            <a:ext cx="4044951" cy="19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Add Users and Members</a:t>
            </a:r>
          </a:p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Schedule Visit</a:t>
            </a:r>
          </a:p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Activity Tracking</a:t>
            </a:r>
          </a:p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Generate Reports</a:t>
            </a:r>
          </a:p>
        </p:txBody>
      </p:sp>
      <p:sp>
        <p:nvSpPr>
          <p:cNvPr id="563" name="View Assigned Women…"/>
          <p:cNvSpPr txBox="1"/>
          <p:nvPr/>
        </p:nvSpPr>
        <p:spPr>
          <a:xfrm>
            <a:off x="4835524" y="1042554"/>
            <a:ext cx="4044951" cy="14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View Assigned Women</a:t>
            </a:r>
          </a:p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Generate Track Records</a:t>
            </a:r>
          </a:p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Update Information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roup"/>
          <p:cNvGrpSpPr/>
          <p:nvPr/>
        </p:nvGrpSpPr>
        <p:grpSpPr>
          <a:xfrm>
            <a:off x="3913710" y="2557193"/>
            <a:ext cx="2805558" cy="676814"/>
            <a:chOff x="0" y="0"/>
            <a:chExt cx="2805556" cy="676812"/>
          </a:xfrm>
        </p:grpSpPr>
        <p:sp>
          <p:nvSpPr>
            <p:cNvPr id="565" name="Line"/>
            <p:cNvSpPr/>
            <p:nvPr/>
          </p:nvSpPr>
          <p:spPr>
            <a:xfrm>
              <a:off x="635537" y="338406"/>
              <a:ext cx="2170020" cy="1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6" name="Circle"/>
            <p:cNvSpPr/>
            <p:nvPr/>
          </p:nvSpPr>
          <p:spPr>
            <a:xfrm>
              <a:off x="-1" y="0"/>
              <a:ext cx="675352" cy="67681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</a:p>
          </p:txBody>
        </p:sp>
      </p:grpSp>
      <p:sp>
        <p:nvSpPr>
          <p:cNvPr id="568" name="HTML5, CSS3 &amp; JS…"/>
          <p:cNvSpPr txBox="1"/>
          <p:nvPr/>
        </p:nvSpPr>
        <p:spPr>
          <a:xfrm>
            <a:off x="277074" y="1692925"/>
            <a:ext cx="2987676" cy="240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HTML5, CSS3 &amp; JS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Bootstrap 4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jQuery &amp; AngularJS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Firebase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AWS EC2</a:t>
            </a:r>
          </a:p>
        </p:txBody>
      </p:sp>
      <p:sp>
        <p:nvSpPr>
          <p:cNvPr id="569" name="The Tech Stack &amp; The Demo"/>
          <p:cNvSpPr txBox="1"/>
          <p:nvPr/>
        </p:nvSpPr>
        <p:spPr>
          <a:xfrm>
            <a:off x="2495600" y="282098"/>
            <a:ext cx="41528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The Tech Stack &amp; The Demo</a:t>
            </a:r>
          </a:p>
        </p:txBody>
      </p:sp>
      <p:sp>
        <p:nvSpPr>
          <p:cNvPr id="570" name="LIVE DEMO"/>
          <p:cNvSpPr txBox="1"/>
          <p:nvPr/>
        </p:nvSpPr>
        <p:spPr>
          <a:xfrm>
            <a:off x="6872683" y="2640329"/>
            <a:ext cx="186192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LIVE 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What Makes Us Unique?"/>
          <p:cNvSpPr txBox="1"/>
          <p:nvPr>
            <p:ph type="title" idx="4294967295"/>
          </p:nvPr>
        </p:nvSpPr>
        <p:spPr>
          <a:xfrm>
            <a:off x="311943" y="279199"/>
            <a:ext cx="8520114" cy="573088"/>
          </a:xfrm>
          <a:prstGeom prst="rect">
            <a:avLst/>
          </a:prstGeom>
        </p:spPr>
        <p:txBody>
          <a:bodyPr/>
          <a:lstStyle>
            <a:lvl1pPr algn="ctr" defTabSz="850391">
              <a:defRPr b="1" sz="2232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What Makes Us Unique?</a:t>
            </a:r>
          </a:p>
        </p:txBody>
      </p:sp>
      <p:grpSp>
        <p:nvGrpSpPr>
          <p:cNvPr id="575" name="Group"/>
          <p:cNvGrpSpPr/>
          <p:nvPr/>
        </p:nvGrpSpPr>
        <p:grpSpPr>
          <a:xfrm>
            <a:off x="404812" y="1201737"/>
            <a:ext cx="8393113" cy="644526"/>
            <a:chOff x="0" y="0"/>
            <a:chExt cx="8393111" cy="644525"/>
          </a:xfrm>
        </p:grpSpPr>
        <p:sp>
          <p:nvSpPr>
            <p:cNvPr id="573" name="Rectangle"/>
            <p:cNvSpPr/>
            <p:nvPr/>
          </p:nvSpPr>
          <p:spPr>
            <a:xfrm>
              <a:off x="2532071" y="0"/>
              <a:ext cx="5861042" cy="6445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4" name="Shape"/>
            <p:cNvSpPr/>
            <p:nvPr/>
          </p:nvSpPr>
          <p:spPr>
            <a:xfrm>
              <a:off x="0" y="0"/>
              <a:ext cx="3092792" cy="64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9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995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76" name="USP 1"/>
          <p:cNvSpPr txBox="1"/>
          <p:nvPr>
            <p:ph type="body" sz="quarter" idx="4294967295"/>
          </p:nvPr>
        </p:nvSpPr>
        <p:spPr>
          <a:xfrm>
            <a:off x="519112" y="1201737"/>
            <a:ext cx="2451101" cy="644526"/>
          </a:xfrm>
          <a:prstGeom prst="rect">
            <a:avLst/>
          </a:prstGeom>
        </p:spPr>
        <p:txBody>
          <a:bodyPr anchor="ctr"/>
          <a:lstStyle>
            <a:lvl1pPr>
              <a:defRPr b="1" sz="18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USP 1</a:t>
            </a:r>
          </a:p>
        </p:txBody>
      </p:sp>
      <p:sp>
        <p:nvSpPr>
          <p:cNvPr id="577" name="Connect Without Connectivity"/>
          <p:cNvSpPr txBox="1"/>
          <p:nvPr/>
        </p:nvSpPr>
        <p:spPr>
          <a:xfrm>
            <a:off x="3459162" y="1201737"/>
            <a:ext cx="5172076" cy="64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marL="228600">
              <a:lnSpc>
                <a:spcPct val="115000"/>
              </a:lnSpc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Connect Without Connectivity</a:t>
            </a:r>
          </a:p>
        </p:txBody>
      </p:sp>
      <p:grpSp>
        <p:nvGrpSpPr>
          <p:cNvPr id="580" name="Group"/>
          <p:cNvGrpSpPr/>
          <p:nvPr/>
        </p:nvGrpSpPr>
        <p:grpSpPr>
          <a:xfrm>
            <a:off x="404812" y="2074862"/>
            <a:ext cx="8393113" cy="646114"/>
            <a:chOff x="0" y="0"/>
            <a:chExt cx="8393112" cy="646112"/>
          </a:xfrm>
        </p:grpSpPr>
        <p:sp>
          <p:nvSpPr>
            <p:cNvPr id="578" name="Rectangle"/>
            <p:cNvSpPr/>
            <p:nvPr/>
          </p:nvSpPr>
          <p:spPr>
            <a:xfrm>
              <a:off x="2532072" y="0"/>
              <a:ext cx="5861041" cy="6461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9" name="Shape"/>
            <p:cNvSpPr/>
            <p:nvPr/>
          </p:nvSpPr>
          <p:spPr>
            <a:xfrm>
              <a:off x="-1" y="0"/>
              <a:ext cx="3092793" cy="646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9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995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81" name="USP 2"/>
          <p:cNvSpPr txBox="1"/>
          <p:nvPr/>
        </p:nvSpPr>
        <p:spPr>
          <a:xfrm>
            <a:off x="519112" y="2074862"/>
            <a:ext cx="2451101" cy="646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USP 2</a:t>
            </a:r>
          </a:p>
        </p:txBody>
      </p:sp>
      <p:sp>
        <p:nvSpPr>
          <p:cNvPr id="582" name="One Language. Many Platforms."/>
          <p:cNvSpPr txBox="1"/>
          <p:nvPr/>
        </p:nvSpPr>
        <p:spPr>
          <a:xfrm>
            <a:off x="3459162" y="2074862"/>
            <a:ext cx="5172076" cy="646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marL="228600">
              <a:lnSpc>
                <a:spcPct val="115000"/>
              </a:lnSpc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One Language. Many Platforms.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404812" y="2947987"/>
            <a:ext cx="8393113" cy="646114"/>
            <a:chOff x="0" y="0"/>
            <a:chExt cx="8393112" cy="646112"/>
          </a:xfrm>
        </p:grpSpPr>
        <p:sp>
          <p:nvSpPr>
            <p:cNvPr id="583" name="Rectangle"/>
            <p:cNvSpPr/>
            <p:nvPr/>
          </p:nvSpPr>
          <p:spPr>
            <a:xfrm>
              <a:off x="2532072" y="0"/>
              <a:ext cx="5861041" cy="6461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4" name="Shape"/>
            <p:cNvSpPr/>
            <p:nvPr/>
          </p:nvSpPr>
          <p:spPr>
            <a:xfrm>
              <a:off x="-1" y="0"/>
              <a:ext cx="3092793" cy="646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9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995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86" name="USP 3"/>
          <p:cNvSpPr txBox="1"/>
          <p:nvPr/>
        </p:nvSpPr>
        <p:spPr>
          <a:xfrm>
            <a:off x="519112" y="2947987"/>
            <a:ext cx="2451101" cy="646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USP 3</a:t>
            </a:r>
          </a:p>
        </p:txBody>
      </p:sp>
      <p:sp>
        <p:nvSpPr>
          <p:cNvPr id="587" name="Complete Open Source Development"/>
          <p:cNvSpPr txBox="1"/>
          <p:nvPr/>
        </p:nvSpPr>
        <p:spPr>
          <a:xfrm>
            <a:off x="3459162" y="2951162"/>
            <a:ext cx="5172076" cy="646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marL="228600">
              <a:lnSpc>
                <a:spcPct val="115000"/>
              </a:lnSpc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Complete Open Source Development</a:t>
            </a:r>
          </a:p>
        </p:txBody>
      </p:sp>
      <p:grpSp>
        <p:nvGrpSpPr>
          <p:cNvPr id="590" name="Group"/>
          <p:cNvGrpSpPr/>
          <p:nvPr/>
        </p:nvGrpSpPr>
        <p:grpSpPr>
          <a:xfrm>
            <a:off x="404812" y="3821112"/>
            <a:ext cx="8393113" cy="646114"/>
            <a:chOff x="0" y="0"/>
            <a:chExt cx="8393112" cy="646112"/>
          </a:xfrm>
        </p:grpSpPr>
        <p:sp>
          <p:nvSpPr>
            <p:cNvPr id="588" name="Rectangle"/>
            <p:cNvSpPr/>
            <p:nvPr/>
          </p:nvSpPr>
          <p:spPr>
            <a:xfrm>
              <a:off x="2532072" y="0"/>
              <a:ext cx="5861041" cy="6461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9" name="Shape"/>
            <p:cNvSpPr/>
            <p:nvPr/>
          </p:nvSpPr>
          <p:spPr>
            <a:xfrm>
              <a:off x="-1" y="0"/>
              <a:ext cx="3092793" cy="646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9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995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91" name="USP 4"/>
          <p:cNvSpPr txBox="1"/>
          <p:nvPr/>
        </p:nvSpPr>
        <p:spPr>
          <a:xfrm>
            <a:off x="519112" y="3821112"/>
            <a:ext cx="2451101" cy="646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USP 4</a:t>
            </a:r>
          </a:p>
        </p:txBody>
      </p:sp>
      <p:sp>
        <p:nvSpPr>
          <p:cNvPr id="592" name="Extremely Lightweight App"/>
          <p:cNvSpPr txBox="1"/>
          <p:nvPr/>
        </p:nvSpPr>
        <p:spPr>
          <a:xfrm>
            <a:off x="3459162" y="3824287"/>
            <a:ext cx="5172076" cy="64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marL="228600">
              <a:lnSpc>
                <a:spcPct val="115000"/>
              </a:lnSpc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Extremely Lightweight 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rofile Matching"/>
          <p:cNvSpPr txBox="1"/>
          <p:nvPr>
            <p:ph type="body" sz="quarter" idx="4294967295"/>
          </p:nvPr>
        </p:nvSpPr>
        <p:spPr>
          <a:xfrm>
            <a:off x="2590531" y="1745657"/>
            <a:ext cx="2108201" cy="503238"/>
          </a:xfrm>
          <a:prstGeom prst="rect">
            <a:avLst/>
          </a:prstGeom>
        </p:spPr>
        <p:txBody>
          <a:bodyPr lIns="45719" tIns="45719" rIns="45719" bIns="45719"/>
          <a:lstStyle>
            <a:lvl1pPr marL="319087" indent="-200025">
              <a:lnSpc>
                <a:spcPct val="115000"/>
              </a:lnSpc>
              <a:spcBef>
                <a:spcPts val="1600"/>
              </a:spcBef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Profile Matching</a:t>
            </a:r>
          </a:p>
        </p:txBody>
      </p:sp>
      <p:sp>
        <p:nvSpPr>
          <p:cNvPr id="595" name="Volunteer Trainings"/>
          <p:cNvSpPr txBox="1"/>
          <p:nvPr/>
        </p:nvSpPr>
        <p:spPr>
          <a:xfrm>
            <a:off x="4747899" y="3701457"/>
            <a:ext cx="2638426" cy="57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19087" indent="-200025">
              <a:lnSpc>
                <a:spcPct val="115000"/>
              </a:lnSpc>
              <a:spcBef>
                <a:spcPts val="16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Volunteer Trainings</a:t>
            </a:r>
          </a:p>
        </p:txBody>
      </p:sp>
      <p:sp>
        <p:nvSpPr>
          <p:cNvPr id="596" name="Voice Recording"/>
          <p:cNvSpPr txBox="1"/>
          <p:nvPr/>
        </p:nvSpPr>
        <p:spPr>
          <a:xfrm>
            <a:off x="7179926" y="1743261"/>
            <a:ext cx="2165351" cy="56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19087" indent="-200025">
              <a:lnSpc>
                <a:spcPct val="115000"/>
              </a:lnSpc>
              <a:spcBef>
                <a:spcPts val="16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Voice Recording</a:t>
            </a:r>
          </a:p>
        </p:txBody>
      </p:sp>
      <p:sp>
        <p:nvSpPr>
          <p:cNvPr id="597" name="Line"/>
          <p:cNvSpPr/>
          <p:nvPr/>
        </p:nvSpPr>
        <p:spPr>
          <a:xfrm flipV="1">
            <a:off x="2695593" y="1889705"/>
            <a:ext cx="1" cy="811340"/>
          </a:xfrm>
          <a:prstGeom prst="line">
            <a:avLst/>
          </a:prstGeom>
          <a:ln>
            <a:solidFill>
              <a:srgbClr val="000000"/>
            </a:solidFill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598" name="Line"/>
          <p:cNvSpPr/>
          <p:nvPr/>
        </p:nvSpPr>
        <p:spPr>
          <a:xfrm>
            <a:off x="4854910" y="3053469"/>
            <a:ext cx="1" cy="811341"/>
          </a:xfrm>
          <a:prstGeom prst="line">
            <a:avLst/>
          </a:prstGeom>
          <a:ln>
            <a:solidFill>
              <a:srgbClr val="000000"/>
            </a:solidFill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599" name="Line"/>
          <p:cNvSpPr/>
          <p:nvPr/>
        </p:nvSpPr>
        <p:spPr>
          <a:xfrm flipV="1">
            <a:off x="7308868" y="1870655"/>
            <a:ext cx="1" cy="811340"/>
          </a:xfrm>
          <a:prstGeom prst="line">
            <a:avLst/>
          </a:prstGeom>
          <a:ln>
            <a:solidFill>
              <a:srgbClr val="000000"/>
            </a:solidFill>
            <a:tailEnd type="oval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600" name="Table"/>
          <p:cNvGraphicFramePr/>
          <p:nvPr/>
        </p:nvGraphicFramePr>
        <p:xfrm>
          <a:off x="246398" y="2672469"/>
          <a:ext cx="8672513" cy="4000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2312"/>
                <a:gridCol w="723900"/>
                <a:gridCol w="722312"/>
                <a:gridCol w="722312"/>
                <a:gridCol w="722312"/>
                <a:gridCol w="723900"/>
                <a:gridCol w="722312"/>
                <a:gridCol w="722312"/>
                <a:gridCol w="722312"/>
                <a:gridCol w="723900"/>
                <a:gridCol w="722312"/>
                <a:gridCol w="722312"/>
              </a:tblGrid>
              <a:tr h="4000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rgbClr val="9E9E9E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01" name="Line"/>
          <p:cNvSpPr/>
          <p:nvPr/>
        </p:nvSpPr>
        <p:spPr>
          <a:xfrm flipH="1">
            <a:off x="428624" y="3375025"/>
            <a:ext cx="2" cy="811340"/>
          </a:xfrm>
          <a:prstGeom prst="line">
            <a:avLst/>
          </a:prstGeom>
          <a:ln>
            <a:solidFill>
              <a:srgbClr val="000000"/>
            </a:solidFill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Red-Yellow-Green Categorization"/>
          <p:cNvSpPr txBox="1"/>
          <p:nvPr/>
        </p:nvSpPr>
        <p:spPr>
          <a:xfrm>
            <a:off x="525842" y="3544816"/>
            <a:ext cx="2058989" cy="701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Red-Yellow-Green</a:t>
            </a:r>
            <a:br/>
            <a:r>
              <a:t>Categorization</a:t>
            </a:r>
          </a:p>
        </p:txBody>
      </p:sp>
      <p:sp>
        <p:nvSpPr>
          <p:cNvPr id="603" name="Future Advancements"/>
          <p:cNvSpPr txBox="1"/>
          <p:nvPr/>
        </p:nvSpPr>
        <p:spPr>
          <a:xfrm>
            <a:off x="3135185" y="282098"/>
            <a:ext cx="3321305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Future Advancements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hree Fold Benefit"/>
          <p:cNvSpPr txBox="1"/>
          <p:nvPr>
            <p:ph type="title" idx="4294967295"/>
          </p:nvPr>
        </p:nvSpPr>
        <p:spPr>
          <a:xfrm>
            <a:off x="250825" y="123825"/>
            <a:ext cx="8621713" cy="576263"/>
          </a:xfrm>
          <a:prstGeom prst="rect">
            <a:avLst/>
          </a:prstGeom>
        </p:spPr>
        <p:txBody>
          <a:bodyPr/>
          <a:lstStyle>
            <a:lvl1pPr algn="ctr" defTabSz="850391">
              <a:defRPr b="1" sz="2232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Three Fold Benefit</a:t>
            </a:r>
          </a:p>
        </p:txBody>
      </p:sp>
      <p:sp>
        <p:nvSpPr>
          <p:cNvPr id="606" name="Shape"/>
          <p:cNvSpPr/>
          <p:nvPr/>
        </p:nvSpPr>
        <p:spPr>
          <a:xfrm>
            <a:off x="536575" y="1870075"/>
            <a:ext cx="2570163" cy="2602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9200"/>
                </a:lnTo>
                <a:lnTo>
                  <a:pt x="3600" y="19200"/>
                </a:lnTo>
                <a:lnTo>
                  <a:pt x="6300" y="21600"/>
                </a:lnTo>
                <a:lnTo>
                  <a:pt x="9000" y="19200"/>
                </a:lnTo>
                <a:lnTo>
                  <a:pt x="21600" y="19200"/>
                </a:lnTo>
                <a:lnTo>
                  <a:pt x="21600" y="0"/>
                </a:lnTo>
                <a:lnTo>
                  <a:pt x="3600" y="0"/>
                </a:lnTo>
                <a:close/>
              </a:path>
            </a:pathLst>
          </a:custGeom>
          <a:solidFill>
            <a:srgbClr val="0073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7" name="Shape"/>
          <p:cNvSpPr/>
          <p:nvPr/>
        </p:nvSpPr>
        <p:spPr>
          <a:xfrm>
            <a:off x="3316287" y="1870075"/>
            <a:ext cx="2628901" cy="257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9200"/>
                </a:lnTo>
                <a:lnTo>
                  <a:pt x="3600" y="19200"/>
                </a:lnTo>
                <a:lnTo>
                  <a:pt x="6300" y="21600"/>
                </a:lnTo>
                <a:lnTo>
                  <a:pt x="9000" y="19200"/>
                </a:lnTo>
                <a:lnTo>
                  <a:pt x="21600" y="19200"/>
                </a:lnTo>
                <a:lnTo>
                  <a:pt x="21600" y="0"/>
                </a:lnTo>
                <a:lnTo>
                  <a:pt x="3600" y="0"/>
                </a:lnTo>
                <a:close/>
              </a:path>
            </a:pathLst>
          </a:custGeom>
          <a:solidFill>
            <a:srgbClr val="FB8C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8" name="Shape"/>
          <p:cNvSpPr/>
          <p:nvPr/>
        </p:nvSpPr>
        <p:spPr>
          <a:xfrm>
            <a:off x="6154737" y="1870075"/>
            <a:ext cx="2568576" cy="257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9200"/>
                </a:lnTo>
                <a:lnTo>
                  <a:pt x="3600" y="19200"/>
                </a:lnTo>
                <a:lnTo>
                  <a:pt x="6300" y="21600"/>
                </a:lnTo>
                <a:lnTo>
                  <a:pt x="9000" y="19200"/>
                </a:lnTo>
                <a:lnTo>
                  <a:pt x="21600" y="19200"/>
                </a:lnTo>
                <a:lnTo>
                  <a:pt x="21600" y="0"/>
                </a:lnTo>
                <a:lnTo>
                  <a:pt x="3600" y="0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9" name="- More Expressive  - Wider Opportunities"/>
          <p:cNvSpPr txBox="1"/>
          <p:nvPr/>
        </p:nvSpPr>
        <p:spPr>
          <a:xfrm>
            <a:off x="6189662" y="1941512"/>
            <a:ext cx="2481263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More Expressive </a:t>
            </a:r>
            <a:br/>
            <a:r>
              <a:t>- Wider Opportunities</a:t>
            </a:r>
          </a:p>
        </p:txBody>
      </p:sp>
      <p:sp>
        <p:nvSpPr>
          <p:cNvPr id="610" name="- Paperless - Easy Management - Faster Updates"/>
          <p:cNvSpPr txBox="1"/>
          <p:nvPr/>
        </p:nvSpPr>
        <p:spPr>
          <a:xfrm>
            <a:off x="573087" y="1941512"/>
            <a:ext cx="2481263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Paperless</a:t>
            </a:r>
            <a:br/>
            <a:r>
              <a:t>- Easy Management</a:t>
            </a:r>
            <a:br/>
            <a:r>
              <a:t>- Faster Updates</a:t>
            </a:r>
          </a:p>
        </p:txBody>
      </p:sp>
      <p:sp>
        <p:nvSpPr>
          <p:cNvPr id="611" name="- More Effective - Reduced Travel"/>
          <p:cNvSpPr txBox="1"/>
          <p:nvPr/>
        </p:nvSpPr>
        <p:spPr>
          <a:xfrm>
            <a:off x="3381375" y="1941512"/>
            <a:ext cx="2481263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More Effective</a:t>
            </a:r>
            <a:br/>
            <a:r>
              <a:t>- Reduced Travel</a:t>
            </a:r>
          </a:p>
        </p:txBody>
      </p:sp>
      <p:sp>
        <p:nvSpPr>
          <p:cNvPr id="612" name="THE NGO"/>
          <p:cNvSpPr txBox="1"/>
          <p:nvPr/>
        </p:nvSpPr>
        <p:spPr>
          <a:xfrm>
            <a:off x="396875" y="1166812"/>
            <a:ext cx="2663825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THE NGO</a:t>
            </a:r>
          </a:p>
        </p:txBody>
      </p:sp>
      <p:sp>
        <p:nvSpPr>
          <p:cNvPr id="613" name="THE VOLUNTEER"/>
          <p:cNvSpPr txBox="1"/>
          <p:nvPr/>
        </p:nvSpPr>
        <p:spPr>
          <a:xfrm>
            <a:off x="3203575" y="1166812"/>
            <a:ext cx="2663825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THE VOLUNTEER</a:t>
            </a:r>
          </a:p>
        </p:txBody>
      </p:sp>
      <p:sp>
        <p:nvSpPr>
          <p:cNvPr id="614" name="WOMAN MEMBER"/>
          <p:cNvSpPr txBox="1"/>
          <p:nvPr/>
        </p:nvSpPr>
        <p:spPr>
          <a:xfrm>
            <a:off x="6054725" y="1166812"/>
            <a:ext cx="2663825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WOMAN MEMBER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ctangle"/>
          <p:cNvSpPr/>
          <p:nvPr/>
        </p:nvSpPr>
        <p:spPr>
          <a:xfrm>
            <a:off x="0" y="0"/>
            <a:ext cx="9161463" cy="214947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617" name="Thank You"/>
          <p:cNvSpPr txBox="1"/>
          <p:nvPr>
            <p:ph type="title" idx="4294967295"/>
          </p:nvPr>
        </p:nvSpPr>
        <p:spPr>
          <a:xfrm>
            <a:off x="311943" y="677862"/>
            <a:ext cx="8520114" cy="1012826"/>
          </a:xfrm>
          <a:prstGeom prst="rect">
            <a:avLst/>
          </a:prstGeom>
        </p:spPr>
        <p:txBody>
          <a:bodyPr lIns="45719" tIns="45719" rIns="45719" bIns="45719"/>
          <a:lstStyle/>
          <a:p>
            <a:pPr algn="ctr" defTabSz="365760">
              <a:spcBef>
                <a:spcPts val="100"/>
              </a:spcBef>
              <a:defRPr b="1" sz="384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Thank You</a:t>
            </a:r>
            <a:br/>
          </a:p>
        </p:txBody>
      </p:sp>
      <p:sp>
        <p:nvSpPr>
          <p:cNvPr id="618" name="Samrudh J"/>
          <p:cNvSpPr txBox="1"/>
          <p:nvPr/>
        </p:nvSpPr>
        <p:spPr>
          <a:xfrm>
            <a:off x="3022600" y="4222750"/>
            <a:ext cx="1528763" cy="43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Samrudh J</a:t>
            </a:r>
          </a:p>
        </p:txBody>
      </p:sp>
      <p:pic>
        <p:nvPicPr>
          <p:cNvPr id="619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5637" y="3111500"/>
            <a:ext cx="1187451" cy="1144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0" name="1.jpg" descr="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462" y="3089275"/>
            <a:ext cx="1111251" cy="1166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2.jpg" descr="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5037" y="3079750"/>
            <a:ext cx="1111251" cy="1136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4.jpg" descr="4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3111500"/>
            <a:ext cx="1254125" cy="1136650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Dimple Doshi"/>
          <p:cNvSpPr txBox="1"/>
          <p:nvPr/>
        </p:nvSpPr>
        <p:spPr>
          <a:xfrm>
            <a:off x="4414837" y="4268311"/>
            <a:ext cx="15287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Dimple Doshi</a:t>
            </a:r>
          </a:p>
        </p:txBody>
      </p:sp>
      <p:sp>
        <p:nvSpPr>
          <p:cNvPr id="624" name="Milind B"/>
          <p:cNvSpPr txBox="1"/>
          <p:nvPr/>
        </p:nvSpPr>
        <p:spPr>
          <a:xfrm>
            <a:off x="5834062" y="4226242"/>
            <a:ext cx="15287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Milind B</a:t>
            </a:r>
          </a:p>
        </p:txBody>
      </p:sp>
      <p:sp>
        <p:nvSpPr>
          <p:cNvPr id="625" name="Raja Rajan"/>
          <p:cNvSpPr txBox="1"/>
          <p:nvPr/>
        </p:nvSpPr>
        <p:spPr>
          <a:xfrm>
            <a:off x="304800" y="4310380"/>
            <a:ext cx="15287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Raja Rajan</a:t>
            </a:r>
          </a:p>
        </p:txBody>
      </p:sp>
      <p:sp>
        <p:nvSpPr>
          <p:cNvPr id="626" name="Veena M"/>
          <p:cNvSpPr txBox="1"/>
          <p:nvPr/>
        </p:nvSpPr>
        <p:spPr>
          <a:xfrm>
            <a:off x="1692275" y="4310380"/>
            <a:ext cx="15287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Veena M</a:t>
            </a:r>
          </a:p>
        </p:txBody>
      </p:sp>
      <p:pic>
        <p:nvPicPr>
          <p:cNvPr id="627" name="5.jpg" descr="5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63725" y="3089275"/>
            <a:ext cx="1163638" cy="1163638"/>
          </a:xfrm>
          <a:prstGeom prst="rect">
            <a:avLst/>
          </a:prstGeom>
          <a:ln w="12700">
            <a:miter lim="400000"/>
          </a:ln>
        </p:spPr>
      </p:pic>
      <p:sp>
        <p:nvSpPr>
          <p:cNvPr id="628" name="Sharadindu"/>
          <p:cNvSpPr txBox="1"/>
          <p:nvPr/>
        </p:nvSpPr>
        <p:spPr>
          <a:xfrm>
            <a:off x="7216775" y="4210367"/>
            <a:ext cx="15271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Sharadindu</a:t>
            </a:r>
          </a:p>
        </p:txBody>
      </p:sp>
      <p:pic>
        <p:nvPicPr>
          <p:cNvPr id="629" name="3.jpg" descr="3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18375" y="3044825"/>
            <a:ext cx="1158875" cy="115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37474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