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nk.png" id="59" name="Shape 59"/>
          <p:cNvPicPr preferRelativeResize="0"/>
          <p:nvPr/>
        </p:nvPicPr>
        <p:blipFill rotWithShape="1">
          <a:blip r:embed="rId3">
            <a:alphaModFix/>
          </a:blip>
          <a:srcRect b="35765" l="37543" r="28295" t="14332"/>
          <a:stretch/>
        </p:blipFill>
        <p:spPr>
          <a:xfrm>
            <a:off x="4804900" y="649625"/>
            <a:ext cx="3922349" cy="379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AttributeFilled.png" id="60" name="Shape 60"/>
          <p:cNvPicPr preferRelativeResize="0"/>
          <p:nvPr/>
        </p:nvPicPr>
        <p:blipFill rotWithShape="1">
          <a:blip r:embed="rId4">
            <a:alphaModFix/>
          </a:blip>
          <a:srcRect b="28508" l="33115" r="24667" t="14325"/>
          <a:stretch/>
        </p:blipFill>
        <p:spPr>
          <a:xfrm>
            <a:off x="343200" y="649625"/>
            <a:ext cx="4241050" cy="40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4313050" y="723300"/>
            <a:ext cx="12858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nk.png" id="66" name="Shape 66"/>
          <p:cNvPicPr preferRelativeResize="0"/>
          <p:nvPr/>
        </p:nvPicPr>
        <p:blipFill rotWithShape="1">
          <a:blip r:embed="rId3">
            <a:alphaModFix/>
          </a:blip>
          <a:srcRect b="35765" l="37543" r="28295" t="14332"/>
          <a:stretch/>
        </p:blipFill>
        <p:spPr>
          <a:xfrm>
            <a:off x="4804900" y="649625"/>
            <a:ext cx="3922349" cy="379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AttributesFilled.png" id="67" name="Shape 67"/>
          <p:cNvPicPr preferRelativeResize="0"/>
          <p:nvPr/>
        </p:nvPicPr>
        <p:blipFill rotWithShape="1">
          <a:blip r:embed="rId4">
            <a:alphaModFix/>
          </a:blip>
          <a:srcRect b="51045" l="35108" r="29396" t="14518"/>
          <a:stretch/>
        </p:blipFill>
        <p:spPr>
          <a:xfrm>
            <a:off x="441275" y="527075"/>
            <a:ext cx="3468823" cy="34320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2893225" y="1366225"/>
            <a:ext cx="26655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nk.png" id="73" name="Shape 73"/>
          <p:cNvPicPr preferRelativeResize="0"/>
          <p:nvPr/>
        </p:nvPicPr>
        <p:blipFill rotWithShape="1">
          <a:blip r:embed="rId3">
            <a:alphaModFix/>
          </a:blip>
          <a:srcRect b="55301" l="37543" r="28295" t="14332"/>
          <a:stretch/>
        </p:blipFill>
        <p:spPr>
          <a:xfrm>
            <a:off x="4804900" y="649625"/>
            <a:ext cx="3922349" cy="371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reeAttributesFilled.png" id="74" name="Shape 74"/>
          <p:cNvPicPr preferRelativeResize="0"/>
          <p:nvPr/>
        </p:nvPicPr>
        <p:blipFill rotWithShape="1">
          <a:blip r:embed="rId4">
            <a:alphaModFix/>
          </a:blip>
          <a:srcRect b="50196" l="43132" r="37187" t="15275"/>
          <a:stretch/>
        </p:blipFill>
        <p:spPr>
          <a:xfrm>
            <a:off x="649649" y="649625"/>
            <a:ext cx="3052074" cy="3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3228075" y="2598550"/>
            <a:ext cx="26922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