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79FC2B3-1933-46E3-BA9E-4C274A3CBCC3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Job!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rcRect l="9402" t="21398" r="59584" b="8494"/>
          <a:stretch/>
        </p:blipFill>
        <p:spPr>
          <a:xfrm>
            <a:off x="169560" y="576000"/>
            <a:ext cx="4700520" cy="5976000"/>
          </a:xfrm>
          <a:prstGeom prst="rect">
            <a:avLst/>
          </a:prstGeom>
          <a:ln>
            <a:noFill/>
          </a:ln>
        </p:spPr>
      </p:pic>
      <p:sp>
        <p:nvSpPr>
          <p:cNvPr id="41" name="Line 1"/>
          <p:cNvSpPr/>
          <p:nvPr/>
        </p:nvSpPr>
        <p:spPr>
          <a:xfrm flipV="1">
            <a:off x="4968000" y="0"/>
            <a:ext cx="0" cy="75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41"/>
          <p:cNvPicPr/>
          <p:nvPr/>
        </p:nvPicPr>
        <p:blipFill>
          <a:blip r:embed="rId3"/>
          <a:srcRect l="51787" t="21398" r="22019" b="10837"/>
          <a:stretch/>
        </p:blipFill>
        <p:spPr>
          <a:xfrm>
            <a:off x="5130360" y="216360"/>
            <a:ext cx="4355640" cy="633564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169560" y="576000"/>
            <a:ext cx="127044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5130360" y="288360"/>
            <a:ext cx="1709640" cy="28764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1440000" y="576000"/>
            <a:ext cx="1512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5256000" y="648000"/>
            <a:ext cx="1800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6"/>
          <p:cNvSpPr/>
          <p:nvPr/>
        </p:nvSpPr>
        <p:spPr>
          <a:xfrm>
            <a:off x="2952000" y="720000"/>
            <a:ext cx="2304000" cy="216000"/>
          </a:xfrm>
          <a:prstGeom prst="line">
            <a:avLst/>
          </a:prstGeom>
          <a:ln>
            <a:solidFill>
              <a:srgbClr val="0066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Freeform 7"/>
          <p:cNvSpPr/>
          <p:nvPr/>
        </p:nvSpPr>
        <p:spPr>
          <a:xfrm>
            <a:off x="1152000" y="72000"/>
            <a:ext cx="3978720" cy="504360"/>
          </a:xfrm>
          <a:custGeom>
            <a:avLst/>
            <a:gdLst/>
            <a:ahLst/>
            <a:cxnLst/>
            <a:rect l="0" t="0" r="r" b="b"/>
            <a:pathLst>
              <a:path w="11052" h="1401">
                <a:moveTo>
                  <a:pt x="0" y="1400"/>
                </a:moveTo>
                <a:cubicBezTo>
                  <a:pt x="1000" y="0"/>
                  <a:pt x="11051" y="601"/>
                  <a:pt x="11051" y="601"/>
                </a:cubicBezTo>
                <a:lnTo>
                  <a:pt x="10600" y="200"/>
                </a:lnTo>
                <a:lnTo>
                  <a:pt x="11051" y="601"/>
                </a:lnTo>
                <a:lnTo>
                  <a:pt x="10600" y="1000"/>
                </a:lnTo>
              </a:path>
            </a:pathLst>
          </a:custGeom>
          <a:ln>
            <a:solidFill>
              <a:srgbClr val="3333FF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/>
          <a:srcRect l="9402" t="21398" r="59584" b="8494"/>
          <a:stretch/>
        </p:blipFill>
        <p:spPr>
          <a:xfrm>
            <a:off x="169560" y="576000"/>
            <a:ext cx="4700520" cy="5976000"/>
          </a:xfrm>
          <a:prstGeom prst="rect">
            <a:avLst/>
          </a:prstGeom>
          <a:ln>
            <a:noFill/>
          </a:ln>
        </p:spPr>
      </p:pic>
      <p:sp>
        <p:nvSpPr>
          <p:cNvPr id="50" name="Line 1"/>
          <p:cNvSpPr/>
          <p:nvPr/>
        </p:nvSpPr>
        <p:spPr>
          <a:xfrm flipV="1">
            <a:off x="4968000" y="0"/>
            <a:ext cx="0" cy="75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169560" y="1584000"/>
            <a:ext cx="134244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5400000" y="1080000"/>
            <a:ext cx="185364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1440000" y="1584000"/>
            <a:ext cx="1224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53"/>
          <p:cNvPicPr/>
          <p:nvPr/>
        </p:nvPicPr>
        <p:blipFill>
          <a:blip r:embed="rId3"/>
          <a:srcRect l="50697" t="20591" r="22154" b="5714"/>
          <a:stretch/>
        </p:blipFill>
        <p:spPr>
          <a:xfrm>
            <a:off x="5112000" y="72360"/>
            <a:ext cx="4575600" cy="6983640"/>
          </a:xfrm>
          <a:prstGeom prst="rect">
            <a:avLst/>
          </a:prstGeom>
          <a:ln>
            <a:noFill/>
          </a:ln>
        </p:spPr>
      </p:pic>
      <p:sp>
        <p:nvSpPr>
          <p:cNvPr id="55" name="Freeform 5"/>
          <p:cNvSpPr/>
          <p:nvPr/>
        </p:nvSpPr>
        <p:spPr>
          <a:xfrm>
            <a:off x="792000" y="1081440"/>
            <a:ext cx="4608360" cy="502920"/>
          </a:xfrm>
          <a:custGeom>
            <a:avLst/>
            <a:gdLst/>
            <a:ahLst/>
            <a:cxnLst/>
            <a:rect l="0" t="0" r="r" b="b"/>
            <a:pathLst>
              <a:path w="12801" h="1397">
                <a:moveTo>
                  <a:pt x="0" y="1396"/>
                </a:moveTo>
                <a:cubicBezTo>
                  <a:pt x="1158" y="0"/>
                  <a:pt x="12800" y="643"/>
                  <a:pt x="12800" y="643"/>
                </a:cubicBezTo>
                <a:lnTo>
                  <a:pt x="12278" y="241"/>
                </a:lnTo>
                <a:lnTo>
                  <a:pt x="12800" y="643"/>
                </a:lnTo>
                <a:lnTo>
                  <a:pt x="12278" y="1041"/>
                </a:lnTo>
              </a:path>
            </a:pathLst>
          </a:custGeom>
          <a:ln>
            <a:solidFill>
              <a:srgbClr val="3333FF"/>
            </a:solidFill>
          </a:ln>
        </p:spPr>
      </p:sp>
      <p:sp>
        <p:nvSpPr>
          <p:cNvPr id="56" name="CustomShape 6"/>
          <p:cNvSpPr/>
          <p:nvPr/>
        </p:nvSpPr>
        <p:spPr>
          <a:xfrm>
            <a:off x="5400000" y="1080000"/>
            <a:ext cx="158400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5472000" y="1512360"/>
            <a:ext cx="1440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8"/>
          <p:cNvSpPr/>
          <p:nvPr/>
        </p:nvSpPr>
        <p:spPr>
          <a:xfrm flipV="1">
            <a:off x="2664000" y="1728000"/>
            <a:ext cx="2808000" cy="72000"/>
          </a:xfrm>
          <a:prstGeom prst="line">
            <a:avLst/>
          </a:prstGeom>
          <a:ln>
            <a:solidFill>
              <a:srgbClr val="0066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2"/>
          <a:srcRect l="9402" t="39129" r="77940" b="24542"/>
          <a:stretch/>
        </p:blipFill>
        <p:spPr>
          <a:xfrm>
            <a:off x="313560" y="1440000"/>
            <a:ext cx="2926440" cy="4723200"/>
          </a:xfrm>
          <a:prstGeom prst="rect">
            <a:avLst/>
          </a:prstGeom>
          <a:ln>
            <a:noFill/>
          </a:ln>
        </p:spPr>
      </p:pic>
      <p:sp>
        <p:nvSpPr>
          <p:cNvPr id="60" name="Line 1"/>
          <p:cNvSpPr/>
          <p:nvPr/>
        </p:nvSpPr>
        <p:spPr>
          <a:xfrm flipV="1">
            <a:off x="4968000" y="0"/>
            <a:ext cx="0" cy="75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432000" y="2304000"/>
            <a:ext cx="720000" cy="504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1152000" y="2304000"/>
            <a:ext cx="432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3" name="Picture 62"/>
          <p:cNvPicPr/>
          <p:nvPr/>
        </p:nvPicPr>
        <p:blipFill>
          <a:blip r:embed="rId3"/>
          <a:srcRect l="51082" t="21339" r="26769" b="29104"/>
          <a:stretch/>
        </p:blipFill>
        <p:spPr>
          <a:xfrm>
            <a:off x="5112000" y="216000"/>
            <a:ext cx="4608000" cy="5797440"/>
          </a:xfrm>
          <a:prstGeom prst="rect">
            <a:avLst/>
          </a:prstGeom>
          <a:ln>
            <a:noFill/>
          </a:ln>
        </p:spPr>
      </p:pic>
      <p:sp>
        <p:nvSpPr>
          <p:cNvPr id="64" name="CustomShape 4"/>
          <p:cNvSpPr/>
          <p:nvPr/>
        </p:nvSpPr>
        <p:spPr>
          <a:xfrm>
            <a:off x="5544000" y="3096360"/>
            <a:ext cx="432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5328360" y="2664000"/>
            <a:ext cx="936000" cy="35964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6"/>
          <p:cNvSpPr/>
          <p:nvPr/>
        </p:nvSpPr>
        <p:spPr>
          <a:xfrm>
            <a:off x="1584000" y="2529000"/>
            <a:ext cx="3960000" cy="864000"/>
          </a:xfrm>
          <a:prstGeom prst="line">
            <a:avLst/>
          </a:prstGeom>
          <a:ln>
            <a:solidFill>
              <a:srgbClr val="0066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Freeform 7"/>
          <p:cNvSpPr/>
          <p:nvPr/>
        </p:nvSpPr>
        <p:spPr>
          <a:xfrm>
            <a:off x="864000" y="1584000"/>
            <a:ext cx="4464720" cy="1152360"/>
          </a:xfrm>
          <a:custGeom>
            <a:avLst/>
            <a:gdLst/>
            <a:ahLst/>
            <a:cxnLst/>
            <a:rect l="0" t="0" r="r" b="b"/>
            <a:pathLst>
              <a:path w="12402" h="3201">
                <a:moveTo>
                  <a:pt x="0" y="1600"/>
                </a:moveTo>
                <a:cubicBezTo>
                  <a:pt x="3800" y="0"/>
                  <a:pt x="12401" y="3000"/>
                  <a:pt x="12401" y="3000"/>
                </a:cubicBezTo>
                <a:lnTo>
                  <a:pt x="12200" y="2625"/>
                </a:lnTo>
                <a:lnTo>
                  <a:pt x="12401" y="3000"/>
                </a:lnTo>
                <a:lnTo>
                  <a:pt x="11800" y="3200"/>
                </a:lnTo>
              </a:path>
            </a:pathLst>
          </a:custGeom>
          <a:ln>
            <a:solidFill>
              <a:srgbClr val="000099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/>
          <p:nvPr/>
        </p:nvPicPr>
        <p:blipFill>
          <a:blip r:embed="rId2"/>
          <a:srcRect l="9402" t="45044" r="76039" b="27923"/>
          <a:stretch/>
        </p:blipFill>
        <p:spPr>
          <a:xfrm>
            <a:off x="288000" y="2088000"/>
            <a:ext cx="3447360" cy="3599640"/>
          </a:xfrm>
          <a:prstGeom prst="rect">
            <a:avLst/>
          </a:prstGeom>
          <a:ln>
            <a:noFill/>
          </a:ln>
        </p:spPr>
      </p:pic>
      <p:sp>
        <p:nvSpPr>
          <p:cNvPr id="69" name="Line 1"/>
          <p:cNvSpPr/>
          <p:nvPr/>
        </p:nvSpPr>
        <p:spPr>
          <a:xfrm flipV="1">
            <a:off x="4968000" y="0"/>
            <a:ext cx="0" cy="75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288000" y="3384000"/>
            <a:ext cx="108000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1" name="Picture 70"/>
          <p:cNvPicPr/>
          <p:nvPr/>
        </p:nvPicPr>
        <p:blipFill>
          <a:blip r:embed="rId3"/>
          <a:srcRect l="51082" t="41339" r="30668" b="29390"/>
          <a:stretch/>
        </p:blipFill>
        <p:spPr>
          <a:xfrm>
            <a:off x="5256000" y="1800000"/>
            <a:ext cx="4391640" cy="396000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1368000" y="3384000"/>
            <a:ext cx="432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Line 4"/>
          <p:cNvSpPr/>
          <p:nvPr/>
        </p:nvSpPr>
        <p:spPr>
          <a:xfrm>
            <a:off x="1800000" y="3694680"/>
            <a:ext cx="3960000" cy="216000"/>
          </a:xfrm>
          <a:prstGeom prst="line">
            <a:avLst/>
          </a:prstGeom>
          <a:ln>
            <a:solidFill>
              <a:srgbClr val="0066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5"/>
          <p:cNvSpPr/>
          <p:nvPr/>
        </p:nvSpPr>
        <p:spPr>
          <a:xfrm>
            <a:off x="5760000" y="3687120"/>
            <a:ext cx="504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6"/>
          <p:cNvSpPr/>
          <p:nvPr/>
        </p:nvSpPr>
        <p:spPr>
          <a:xfrm>
            <a:off x="5418360" y="3168360"/>
            <a:ext cx="1493640" cy="43164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Freeform 7"/>
          <p:cNvSpPr/>
          <p:nvPr/>
        </p:nvSpPr>
        <p:spPr>
          <a:xfrm>
            <a:off x="360000" y="2952000"/>
            <a:ext cx="5184360" cy="504360"/>
          </a:xfrm>
          <a:custGeom>
            <a:avLst/>
            <a:gdLst/>
            <a:ahLst/>
            <a:cxnLst/>
            <a:rect l="0" t="0" r="r" b="b"/>
            <a:pathLst>
              <a:path w="14401" h="1401">
                <a:moveTo>
                  <a:pt x="0" y="1400"/>
                </a:moveTo>
                <a:cubicBezTo>
                  <a:pt x="1303" y="0"/>
                  <a:pt x="14400" y="601"/>
                  <a:pt x="14400" y="601"/>
                </a:cubicBezTo>
                <a:lnTo>
                  <a:pt x="13812" y="200"/>
                </a:lnTo>
                <a:lnTo>
                  <a:pt x="14400" y="601"/>
                </a:lnTo>
                <a:lnTo>
                  <a:pt x="13812" y="1000"/>
                </a:lnTo>
              </a:path>
            </a:pathLst>
          </a:custGeom>
          <a:ln>
            <a:solidFill>
              <a:srgbClr val="3333FF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/>
          <p:nvPr/>
        </p:nvPicPr>
        <p:blipFill>
          <a:blip r:embed="rId2"/>
          <a:srcRect l="9402" t="45891" r="75087" b="17785"/>
          <a:stretch/>
        </p:blipFill>
        <p:spPr>
          <a:xfrm>
            <a:off x="288000" y="1728000"/>
            <a:ext cx="3430440" cy="4518720"/>
          </a:xfrm>
          <a:prstGeom prst="rect">
            <a:avLst/>
          </a:prstGeom>
          <a:ln>
            <a:noFill/>
          </a:ln>
        </p:spPr>
      </p:pic>
      <p:sp>
        <p:nvSpPr>
          <p:cNvPr id="78" name="Line 1"/>
          <p:cNvSpPr/>
          <p:nvPr/>
        </p:nvSpPr>
        <p:spPr>
          <a:xfrm flipV="1">
            <a:off x="4968000" y="0"/>
            <a:ext cx="0" cy="75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78"/>
          <p:cNvPicPr/>
          <p:nvPr/>
        </p:nvPicPr>
        <p:blipFill>
          <a:blip r:embed="rId3"/>
          <a:srcRect l="51796" t="40394" r="29542" b="18947"/>
          <a:stretch/>
        </p:blipFill>
        <p:spPr>
          <a:xfrm>
            <a:off x="5408640" y="1512000"/>
            <a:ext cx="3879000" cy="475200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432000" y="4320000"/>
            <a:ext cx="141444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1846440" y="4320000"/>
            <a:ext cx="67356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4"/>
          <p:cNvSpPr/>
          <p:nvPr/>
        </p:nvSpPr>
        <p:spPr>
          <a:xfrm>
            <a:off x="5616000" y="4392000"/>
            <a:ext cx="1008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5"/>
          <p:cNvSpPr/>
          <p:nvPr/>
        </p:nvSpPr>
        <p:spPr>
          <a:xfrm>
            <a:off x="2520000" y="4536000"/>
            <a:ext cx="3096000" cy="72000"/>
          </a:xfrm>
          <a:prstGeom prst="line">
            <a:avLst/>
          </a:prstGeom>
          <a:ln>
            <a:solidFill>
              <a:srgbClr val="0066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6"/>
          <p:cNvSpPr/>
          <p:nvPr/>
        </p:nvSpPr>
        <p:spPr>
          <a:xfrm>
            <a:off x="5490000" y="3960360"/>
            <a:ext cx="1493640" cy="360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Freeform 7"/>
          <p:cNvSpPr/>
          <p:nvPr/>
        </p:nvSpPr>
        <p:spPr>
          <a:xfrm>
            <a:off x="990000" y="3816000"/>
            <a:ext cx="4500720" cy="504360"/>
          </a:xfrm>
          <a:custGeom>
            <a:avLst/>
            <a:gdLst/>
            <a:ahLst/>
            <a:cxnLst/>
            <a:rect l="0" t="0" r="r" b="b"/>
            <a:pathLst>
              <a:path w="12502" h="1401">
                <a:moveTo>
                  <a:pt x="0" y="1400"/>
                </a:moveTo>
                <a:cubicBezTo>
                  <a:pt x="1131" y="0"/>
                  <a:pt x="12501" y="601"/>
                  <a:pt x="12501" y="601"/>
                </a:cubicBezTo>
                <a:lnTo>
                  <a:pt x="11991" y="200"/>
                </a:lnTo>
                <a:lnTo>
                  <a:pt x="12501" y="601"/>
                </a:lnTo>
                <a:lnTo>
                  <a:pt x="11991" y="1000"/>
                </a:lnTo>
              </a:path>
            </a:pathLst>
          </a:custGeom>
          <a:ln>
            <a:solidFill>
              <a:srgbClr val="3333FF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2"/>
          <a:srcRect l="9875" t="77982" r="59584" b="8494"/>
          <a:stretch/>
        </p:blipFill>
        <p:spPr>
          <a:xfrm>
            <a:off x="71280" y="2664000"/>
            <a:ext cx="4917600" cy="1224000"/>
          </a:xfrm>
          <a:prstGeom prst="rect">
            <a:avLst/>
          </a:prstGeom>
          <a:ln>
            <a:noFill/>
          </a:ln>
        </p:spPr>
      </p:pic>
      <p:sp>
        <p:nvSpPr>
          <p:cNvPr id="87" name="Line 1"/>
          <p:cNvSpPr/>
          <p:nvPr/>
        </p:nvSpPr>
        <p:spPr>
          <a:xfrm flipV="1">
            <a:off x="4968000" y="0"/>
            <a:ext cx="0" cy="75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5560" y="3456000"/>
            <a:ext cx="83844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88"/>
          <p:cNvPicPr/>
          <p:nvPr/>
        </p:nvPicPr>
        <p:blipFill>
          <a:blip r:embed="rId3"/>
          <a:srcRect l="52327" t="69596" r="20525" b="10704"/>
          <a:stretch/>
        </p:blipFill>
        <p:spPr>
          <a:xfrm>
            <a:off x="5184000" y="2451600"/>
            <a:ext cx="4752000" cy="193752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864000" y="3384000"/>
            <a:ext cx="4176000" cy="576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5184000" y="3456000"/>
            <a:ext cx="1296000" cy="360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5256000" y="3816000"/>
            <a:ext cx="4824000" cy="504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6"/>
          <p:cNvSpPr/>
          <p:nvPr/>
        </p:nvSpPr>
        <p:spPr>
          <a:xfrm>
            <a:off x="4464000" y="3888000"/>
            <a:ext cx="792000" cy="196560"/>
          </a:xfrm>
          <a:prstGeom prst="line">
            <a:avLst/>
          </a:prstGeom>
          <a:ln>
            <a:solidFill>
              <a:srgbClr val="0066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Freeform 7"/>
          <p:cNvSpPr/>
          <p:nvPr/>
        </p:nvSpPr>
        <p:spPr>
          <a:xfrm>
            <a:off x="576000" y="2736000"/>
            <a:ext cx="4608360" cy="792360"/>
          </a:xfrm>
          <a:custGeom>
            <a:avLst/>
            <a:gdLst/>
            <a:ahLst/>
            <a:cxnLst/>
            <a:rect l="0" t="0" r="r" b="b"/>
            <a:pathLst>
              <a:path w="12801" h="2201">
                <a:moveTo>
                  <a:pt x="0" y="1600"/>
                </a:moveTo>
                <a:cubicBezTo>
                  <a:pt x="4955" y="0"/>
                  <a:pt x="12800" y="2000"/>
                  <a:pt x="12800" y="2000"/>
                </a:cubicBezTo>
                <a:lnTo>
                  <a:pt x="12594" y="1600"/>
                </a:lnTo>
                <a:lnTo>
                  <a:pt x="12800" y="2000"/>
                </a:lnTo>
                <a:lnTo>
                  <a:pt x="12387" y="2200"/>
                </a:lnTo>
              </a:path>
            </a:pathLst>
          </a:custGeom>
          <a:ln>
            <a:solidFill>
              <a:srgbClr val="0000CC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/>
          <p:cNvPicPr/>
          <p:nvPr/>
        </p:nvPicPr>
        <p:blipFill>
          <a:blip r:embed="rId2"/>
          <a:srcRect l="9402" t="65315" r="59584" b="8494"/>
          <a:stretch/>
        </p:blipFill>
        <p:spPr>
          <a:xfrm>
            <a:off x="123480" y="3096000"/>
            <a:ext cx="4700520" cy="2232000"/>
          </a:xfrm>
          <a:prstGeom prst="rect">
            <a:avLst/>
          </a:prstGeom>
          <a:ln>
            <a:noFill/>
          </a:ln>
        </p:spPr>
      </p:pic>
      <p:sp>
        <p:nvSpPr>
          <p:cNvPr id="96" name="Line 1"/>
          <p:cNvSpPr/>
          <p:nvPr/>
        </p:nvSpPr>
        <p:spPr>
          <a:xfrm flipV="1">
            <a:off x="4968000" y="0"/>
            <a:ext cx="0" cy="75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5560" y="4104000"/>
            <a:ext cx="127044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1224000" y="4104000"/>
            <a:ext cx="1224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Picture 98"/>
          <p:cNvPicPr/>
          <p:nvPr/>
        </p:nvPicPr>
        <p:blipFill>
          <a:blip r:embed="rId3"/>
          <a:srcRect l="51796" t="60408" r="27486" b="11339"/>
          <a:stretch/>
        </p:blipFill>
        <p:spPr>
          <a:xfrm>
            <a:off x="5184000" y="2304000"/>
            <a:ext cx="4319640" cy="331164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5274360" y="3456000"/>
            <a:ext cx="170964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Freeform 5"/>
          <p:cNvSpPr/>
          <p:nvPr/>
        </p:nvSpPr>
        <p:spPr>
          <a:xfrm>
            <a:off x="846000" y="3528000"/>
            <a:ext cx="4338360" cy="504360"/>
          </a:xfrm>
          <a:custGeom>
            <a:avLst/>
            <a:gdLst/>
            <a:ahLst/>
            <a:cxnLst/>
            <a:rect l="0" t="0" r="r" b="b"/>
            <a:pathLst>
              <a:path w="12051" h="1401">
                <a:moveTo>
                  <a:pt x="0" y="1400"/>
                </a:moveTo>
                <a:cubicBezTo>
                  <a:pt x="1090" y="0"/>
                  <a:pt x="12050" y="601"/>
                  <a:pt x="12050" y="601"/>
                </a:cubicBezTo>
                <a:lnTo>
                  <a:pt x="11558" y="200"/>
                </a:lnTo>
                <a:lnTo>
                  <a:pt x="12050" y="601"/>
                </a:lnTo>
                <a:lnTo>
                  <a:pt x="11558" y="1000"/>
                </a:lnTo>
              </a:path>
            </a:pathLst>
          </a:custGeom>
          <a:ln>
            <a:solidFill>
              <a:srgbClr val="3333FF"/>
            </a:solidFill>
          </a:ln>
        </p:spPr>
      </p:sp>
      <p:sp>
        <p:nvSpPr>
          <p:cNvPr id="102" name="CustomShape 6"/>
          <p:cNvSpPr/>
          <p:nvPr/>
        </p:nvSpPr>
        <p:spPr>
          <a:xfrm>
            <a:off x="5328000" y="3960000"/>
            <a:ext cx="1800000" cy="432000"/>
          </a:xfrm>
          <a:prstGeom prst="ellipse">
            <a:avLst/>
          </a:prstGeom>
          <a:noFill/>
          <a:ln w="36000">
            <a:solidFill>
              <a:srgbClr val="006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7"/>
          <p:cNvSpPr/>
          <p:nvPr/>
        </p:nvSpPr>
        <p:spPr>
          <a:xfrm flipV="1">
            <a:off x="2448000" y="4176000"/>
            <a:ext cx="2880000" cy="72000"/>
          </a:xfrm>
          <a:prstGeom prst="line">
            <a:avLst/>
          </a:prstGeom>
          <a:ln>
            <a:solidFill>
              <a:srgbClr val="0066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/>
          <p:nvPr/>
        </p:nvPicPr>
        <p:blipFill>
          <a:blip r:embed="rId2"/>
          <a:srcRect l="51082" t="21319" b="4985"/>
          <a:stretch/>
        </p:blipFill>
        <p:spPr>
          <a:xfrm>
            <a:off x="824760" y="107640"/>
            <a:ext cx="7599240" cy="64360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824760" y="6111720"/>
            <a:ext cx="1270440" cy="43200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3744000" y="6912000"/>
            <a:ext cx="3456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HERE</a:t>
            </a: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3"/>
          <p:cNvSpPr/>
          <p:nvPr/>
        </p:nvSpPr>
        <p:spPr>
          <a:xfrm flipH="1" flipV="1">
            <a:off x="1944000" y="6543720"/>
            <a:ext cx="1800000" cy="512280"/>
          </a:xfrm>
          <a:prstGeom prst="line">
            <a:avLst/>
          </a:prstGeom>
          <a:ln>
            <a:solidFill>
              <a:srgbClr val="0000CC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</Words>
  <Application>Microsoft Office PowerPoint</Application>
  <PresentationFormat>Custom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Rohan Kurdikeri</cp:lastModifiedBy>
  <cp:revision>3</cp:revision>
  <dcterms:created xsi:type="dcterms:W3CDTF">2017-07-08T19:32:24Z</dcterms:created>
  <dcterms:modified xsi:type="dcterms:W3CDTF">2017-07-08T16:16:31Z</dcterms:modified>
  <dc:language>en-IN</dc:language>
</cp:coreProperties>
</file>