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3165B4-8695-4F38-BCD0-AFA9F3AC397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B0E74B-5FC9-47D6-9A33-4094B31949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" y="1524000"/>
            <a:ext cx="7180897" cy="5129213"/>
          </a:xfrm>
          <a:prstGeom prst="rect">
            <a:avLst/>
          </a:prstGeom>
          <a:noFill/>
        </p:spPr>
      </p:pic>
      <p:sp>
        <p:nvSpPr>
          <p:cNvPr id="7" name="Pentagon 6"/>
          <p:cNvSpPr/>
          <p:nvPr/>
        </p:nvSpPr>
        <p:spPr>
          <a:xfrm>
            <a:off x="914400" y="609600"/>
            <a:ext cx="7620000" cy="12954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AMOGH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13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ras Medium ITC" pitchFamily="34" charset="0"/>
              </a:rPr>
              <a:t>We know you can.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esktop\ve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99482"/>
            <a:ext cx="9144000" cy="7157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128"/>
          <p:cNvGrpSpPr/>
          <p:nvPr/>
        </p:nvGrpSpPr>
        <p:grpSpPr>
          <a:xfrm>
            <a:off x="1972260" y="1454382"/>
            <a:ext cx="5495340" cy="3866965"/>
            <a:chOff x="2525171" y="2628028"/>
            <a:chExt cx="4531757" cy="2508063"/>
          </a:xfrm>
        </p:grpSpPr>
        <p:grpSp>
          <p:nvGrpSpPr>
            <p:cNvPr id="32" name="Group 100"/>
            <p:cNvGrpSpPr/>
            <p:nvPr/>
          </p:nvGrpSpPr>
          <p:grpSpPr>
            <a:xfrm>
              <a:off x="2525171" y="4510646"/>
              <a:ext cx="775200" cy="625445"/>
              <a:chOff x="2525171" y="4510646"/>
              <a:chExt cx="775200" cy="625445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2525171" y="4510646"/>
                <a:ext cx="775200" cy="625445"/>
              </a:xfrm>
              <a:custGeom>
                <a:avLst/>
                <a:gdLst/>
                <a:ahLst/>
                <a:cxnLst/>
                <a:rect l="0" t="0" r="0" b="0"/>
                <a:pathLst>
                  <a:path w="775200" h="625445">
                    <a:moveTo>
                      <a:pt x="22128" y="0"/>
                    </a:moveTo>
                    <a:lnTo>
                      <a:pt x="752578" y="0"/>
                    </a:lnTo>
                    <a:cubicBezTo>
                      <a:pt x="764926" y="0"/>
                      <a:pt x="775200" y="9331"/>
                      <a:pt x="775200" y="21739"/>
                    </a:cubicBezTo>
                    <a:lnTo>
                      <a:pt x="775200" y="481658"/>
                    </a:lnTo>
                    <a:cubicBezTo>
                      <a:pt x="775200" y="494068"/>
                      <a:pt x="764926" y="504128"/>
                      <a:pt x="752578" y="504128"/>
                    </a:cubicBezTo>
                    <a:lnTo>
                      <a:pt x="464963" y="504128"/>
                    </a:lnTo>
                    <a:lnTo>
                      <a:pt x="464963" y="576686"/>
                    </a:lnTo>
                    <a:lnTo>
                      <a:pt x="565702" y="576686"/>
                    </a:lnTo>
                    <a:cubicBezTo>
                      <a:pt x="565702" y="576731"/>
                      <a:pt x="573690" y="577462"/>
                      <a:pt x="573690" y="585674"/>
                    </a:cubicBezTo>
                    <a:cubicBezTo>
                      <a:pt x="573690" y="585674"/>
                      <a:pt x="573690" y="616381"/>
                      <a:pt x="573690" y="616381"/>
                    </a:cubicBezTo>
                    <a:cubicBezTo>
                      <a:pt x="573690" y="616381"/>
                      <a:pt x="572727" y="625445"/>
                      <a:pt x="564513" y="625445"/>
                    </a:cubicBezTo>
                    <a:cubicBezTo>
                      <a:pt x="564513" y="625445"/>
                      <a:pt x="209725" y="625445"/>
                      <a:pt x="209725" y="625445"/>
                    </a:cubicBezTo>
                    <a:cubicBezTo>
                      <a:pt x="200763" y="625445"/>
                      <a:pt x="200779" y="616381"/>
                      <a:pt x="200779" y="616381"/>
                    </a:cubicBezTo>
                    <a:cubicBezTo>
                      <a:pt x="200779" y="616381"/>
                      <a:pt x="200779" y="593890"/>
                      <a:pt x="200779" y="585674"/>
                    </a:cubicBezTo>
                    <a:cubicBezTo>
                      <a:pt x="200779" y="577458"/>
                      <a:pt x="209725" y="576686"/>
                      <a:pt x="209725" y="576686"/>
                    </a:cubicBezTo>
                    <a:lnTo>
                      <a:pt x="309974" y="576686"/>
                    </a:lnTo>
                    <a:lnTo>
                      <a:pt x="309974" y="504128"/>
                    </a:lnTo>
                    <a:lnTo>
                      <a:pt x="22128" y="504128"/>
                    </a:lnTo>
                    <a:cubicBezTo>
                      <a:pt x="9780" y="504128"/>
                      <a:pt x="0" y="494068"/>
                      <a:pt x="0" y="481658"/>
                    </a:cubicBezTo>
                    <a:lnTo>
                      <a:pt x="0" y="21739"/>
                    </a:lnTo>
                    <a:cubicBezTo>
                      <a:pt x="0" y="9331"/>
                      <a:pt x="9780" y="0"/>
                      <a:pt x="22128" y="0"/>
                    </a:cubicBezTo>
                    <a:close/>
                  </a:path>
                </a:pathLst>
              </a:custGeom>
              <a:solidFill>
                <a:srgbClr val="008CCC"/>
              </a:solidFill>
              <a:ln w="7600" cap="flat">
                <a:solidFill>
                  <a:srgbClr val="008CCC"/>
                </a:solidFill>
                <a:bevel/>
              </a:ln>
            </p:spPr>
          </p:sp>
          <p:sp>
            <p:nvSpPr>
              <p:cNvPr id="50" name="Freeform 49"/>
              <p:cNvSpPr/>
              <p:nvPr/>
            </p:nvSpPr>
            <p:spPr>
              <a:xfrm>
                <a:off x="2563931" y="4551231"/>
                <a:ext cx="697680" cy="406540"/>
              </a:xfrm>
              <a:custGeom>
                <a:avLst/>
                <a:gdLst/>
                <a:ahLst/>
                <a:cxnLst/>
                <a:rect l="0" t="0" r="0" b="0"/>
                <a:pathLst>
                  <a:path w="697680" h="406540">
                    <a:moveTo>
                      <a:pt x="19916" y="0"/>
                    </a:moveTo>
                    <a:lnTo>
                      <a:pt x="677322" y="0"/>
                    </a:lnTo>
                    <a:cubicBezTo>
                      <a:pt x="688436" y="0"/>
                      <a:pt x="697680" y="8759"/>
                      <a:pt x="697680" y="20091"/>
                    </a:cubicBezTo>
                    <a:lnTo>
                      <a:pt x="697680" y="386021"/>
                    </a:lnTo>
                    <a:cubicBezTo>
                      <a:pt x="697680" y="397354"/>
                      <a:pt x="688436" y="406540"/>
                      <a:pt x="677322" y="406540"/>
                    </a:cubicBezTo>
                    <a:lnTo>
                      <a:pt x="19916" y="406540"/>
                    </a:lnTo>
                    <a:cubicBezTo>
                      <a:pt x="8803" y="406540"/>
                      <a:pt x="0" y="397354"/>
                      <a:pt x="0" y="386021"/>
                    </a:cubicBezTo>
                    <a:lnTo>
                      <a:pt x="0" y="20091"/>
                    </a:lnTo>
                    <a:cubicBezTo>
                      <a:pt x="0" y="8759"/>
                      <a:pt x="8803" y="0"/>
                      <a:pt x="199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33" name="Group 109"/>
            <p:cNvGrpSpPr/>
            <p:nvPr/>
          </p:nvGrpSpPr>
          <p:grpSpPr>
            <a:xfrm>
              <a:off x="6281728" y="4461225"/>
              <a:ext cx="775200" cy="625446"/>
              <a:chOff x="6281728" y="4461225"/>
              <a:chExt cx="775200" cy="625446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6281728" y="4461225"/>
                <a:ext cx="775200" cy="625446"/>
              </a:xfrm>
              <a:custGeom>
                <a:avLst/>
                <a:gdLst/>
                <a:ahLst/>
                <a:cxnLst/>
                <a:rect l="0" t="0" r="0" b="0"/>
                <a:pathLst>
                  <a:path w="775200" h="625446">
                    <a:moveTo>
                      <a:pt x="22128" y="0"/>
                    </a:moveTo>
                    <a:lnTo>
                      <a:pt x="752578" y="0"/>
                    </a:lnTo>
                    <a:cubicBezTo>
                      <a:pt x="764925" y="0"/>
                      <a:pt x="775200" y="9331"/>
                      <a:pt x="775200" y="21739"/>
                    </a:cubicBezTo>
                    <a:lnTo>
                      <a:pt x="775200" y="481658"/>
                    </a:lnTo>
                    <a:cubicBezTo>
                      <a:pt x="775200" y="494068"/>
                      <a:pt x="764925" y="504128"/>
                      <a:pt x="752578" y="504128"/>
                    </a:cubicBezTo>
                    <a:lnTo>
                      <a:pt x="464963" y="504128"/>
                    </a:lnTo>
                    <a:lnTo>
                      <a:pt x="464963" y="576686"/>
                    </a:lnTo>
                    <a:lnTo>
                      <a:pt x="565702" y="576686"/>
                    </a:lnTo>
                    <a:cubicBezTo>
                      <a:pt x="565702" y="576731"/>
                      <a:pt x="573690" y="577462"/>
                      <a:pt x="573690" y="585674"/>
                    </a:cubicBezTo>
                    <a:cubicBezTo>
                      <a:pt x="573690" y="585674"/>
                      <a:pt x="573690" y="616381"/>
                      <a:pt x="573690" y="616381"/>
                    </a:cubicBezTo>
                    <a:cubicBezTo>
                      <a:pt x="573690" y="616381"/>
                      <a:pt x="572727" y="625446"/>
                      <a:pt x="564513" y="625446"/>
                    </a:cubicBezTo>
                    <a:cubicBezTo>
                      <a:pt x="564513" y="625446"/>
                      <a:pt x="209725" y="625446"/>
                      <a:pt x="209725" y="625446"/>
                    </a:cubicBezTo>
                    <a:cubicBezTo>
                      <a:pt x="200763" y="625446"/>
                      <a:pt x="200779" y="616381"/>
                      <a:pt x="200779" y="616381"/>
                    </a:cubicBezTo>
                    <a:cubicBezTo>
                      <a:pt x="200779" y="616381"/>
                      <a:pt x="200779" y="593890"/>
                      <a:pt x="200779" y="585674"/>
                    </a:cubicBezTo>
                    <a:cubicBezTo>
                      <a:pt x="200779" y="577458"/>
                      <a:pt x="209725" y="576686"/>
                      <a:pt x="209725" y="576686"/>
                    </a:cubicBezTo>
                    <a:lnTo>
                      <a:pt x="309974" y="576686"/>
                    </a:lnTo>
                    <a:lnTo>
                      <a:pt x="309974" y="504128"/>
                    </a:lnTo>
                    <a:lnTo>
                      <a:pt x="22128" y="504128"/>
                    </a:lnTo>
                    <a:cubicBezTo>
                      <a:pt x="9780" y="504128"/>
                      <a:pt x="0" y="494068"/>
                      <a:pt x="0" y="481658"/>
                    </a:cubicBezTo>
                    <a:lnTo>
                      <a:pt x="0" y="21739"/>
                    </a:lnTo>
                    <a:cubicBezTo>
                      <a:pt x="0" y="9331"/>
                      <a:pt x="9780" y="0"/>
                      <a:pt x="22128" y="0"/>
                    </a:cubicBezTo>
                    <a:close/>
                  </a:path>
                </a:pathLst>
              </a:custGeom>
              <a:solidFill>
                <a:srgbClr val="008CCC"/>
              </a:solidFill>
              <a:ln w="7600" cap="flat">
                <a:solidFill>
                  <a:srgbClr val="008CCC"/>
                </a:solidFill>
                <a:bevel/>
              </a:ln>
            </p:spPr>
          </p:sp>
          <p:sp>
            <p:nvSpPr>
              <p:cNvPr id="48" name="Freeform 47"/>
              <p:cNvSpPr/>
              <p:nvPr/>
            </p:nvSpPr>
            <p:spPr>
              <a:xfrm>
                <a:off x="6320488" y="4501809"/>
                <a:ext cx="697680" cy="406539"/>
              </a:xfrm>
              <a:custGeom>
                <a:avLst/>
                <a:gdLst/>
                <a:ahLst/>
                <a:cxnLst/>
                <a:rect l="0" t="0" r="0" b="0"/>
                <a:pathLst>
                  <a:path w="697680" h="406539">
                    <a:moveTo>
                      <a:pt x="19916" y="0"/>
                    </a:moveTo>
                    <a:lnTo>
                      <a:pt x="677323" y="0"/>
                    </a:lnTo>
                    <a:cubicBezTo>
                      <a:pt x="688436" y="0"/>
                      <a:pt x="697680" y="8759"/>
                      <a:pt x="697680" y="20091"/>
                    </a:cubicBezTo>
                    <a:lnTo>
                      <a:pt x="697680" y="386021"/>
                    </a:lnTo>
                    <a:cubicBezTo>
                      <a:pt x="697680" y="397354"/>
                      <a:pt x="688436" y="406539"/>
                      <a:pt x="677323" y="406539"/>
                    </a:cubicBezTo>
                    <a:lnTo>
                      <a:pt x="19916" y="406539"/>
                    </a:lnTo>
                    <a:cubicBezTo>
                      <a:pt x="8803" y="406539"/>
                      <a:pt x="0" y="397354"/>
                      <a:pt x="0" y="386021"/>
                    </a:cubicBezTo>
                    <a:lnTo>
                      <a:pt x="0" y="20091"/>
                    </a:lnTo>
                    <a:cubicBezTo>
                      <a:pt x="0" y="8759"/>
                      <a:pt x="8803" y="0"/>
                      <a:pt x="199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34" name="Group 112"/>
            <p:cNvGrpSpPr/>
            <p:nvPr/>
          </p:nvGrpSpPr>
          <p:grpSpPr>
            <a:xfrm>
              <a:off x="4417704" y="2628028"/>
              <a:ext cx="546564" cy="1357990"/>
              <a:chOff x="4417704" y="2628028"/>
              <a:chExt cx="546564" cy="1357990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417704" y="2628028"/>
                <a:ext cx="546564" cy="1033600"/>
              </a:xfrm>
              <a:custGeom>
                <a:avLst/>
                <a:gdLst/>
                <a:ahLst/>
                <a:cxnLst/>
                <a:rect l="0" t="0" r="0" b="0"/>
                <a:pathLst>
                  <a:path w="546564" h="1033600">
                    <a:moveTo>
                      <a:pt x="24321" y="0"/>
                    </a:moveTo>
                    <a:lnTo>
                      <a:pt x="522179" y="0"/>
                    </a:lnTo>
                    <a:cubicBezTo>
                      <a:pt x="535647" y="0"/>
                      <a:pt x="546564" y="12875"/>
                      <a:pt x="546564" y="28849"/>
                    </a:cubicBezTo>
                    <a:lnTo>
                      <a:pt x="546564" y="1004603"/>
                    </a:lnTo>
                    <a:cubicBezTo>
                      <a:pt x="546564" y="1020579"/>
                      <a:pt x="535647" y="1033600"/>
                      <a:pt x="522179" y="1033600"/>
                    </a:cubicBezTo>
                    <a:lnTo>
                      <a:pt x="24321" y="1033600"/>
                    </a:lnTo>
                    <a:cubicBezTo>
                      <a:pt x="10854" y="1033600"/>
                      <a:pt x="0" y="1020579"/>
                      <a:pt x="0" y="1004603"/>
                    </a:cubicBezTo>
                    <a:lnTo>
                      <a:pt x="0" y="28849"/>
                    </a:lnTo>
                    <a:cubicBezTo>
                      <a:pt x="0" y="12875"/>
                      <a:pt x="10854" y="0"/>
                      <a:pt x="24321" y="0"/>
                    </a:cubicBezTo>
                    <a:close/>
                  </a:path>
                </a:pathLst>
              </a:custGeom>
              <a:solidFill>
                <a:srgbClr val="F0667D"/>
              </a:solidFill>
              <a:ln w="7600" cap="flat">
                <a:solidFill>
                  <a:srgbClr val="F0667D"/>
                </a:solidFill>
                <a:bevel/>
              </a:ln>
            </p:spPr>
          </p:sp>
          <p:grpSp>
            <p:nvGrpSpPr>
              <p:cNvPr id="36" name="Group 114"/>
              <p:cNvGrpSpPr/>
              <p:nvPr/>
            </p:nvGrpSpPr>
            <p:grpSpPr>
              <a:xfrm>
                <a:off x="4417877" y="2784357"/>
                <a:ext cx="544583" cy="347526"/>
                <a:chOff x="4417877" y="2784357"/>
                <a:chExt cx="544583" cy="347526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4417877" y="2784357"/>
                  <a:ext cx="544583" cy="33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583" h="33729">
                      <a:moveTo>
                        <a:pt x="0" y="0"/>
                      </a:moveTo>
                      <a:lnTo>
                        <a:pt x="544583" y="0"/>
                      </a:lnTo>
                      <a:lnTo>
                        <a:pt x="544583" y="33729"/>
                      </a:lnTo>
                      <a:lnTo>
                        <a:pt x="0" y="337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D372"/>
                </a:solidFill>
                <a:ln w="7600" cap="flat">
                  <a:solidFill>
                    <a:srgbClr val="FED372"/>
                  </a:solidFill>
                  <a:bevel/>
                </a:ln>
              </p:spPr>
            </p:sp>
            <p:sp>
              <p:nvSpPr>
                <p:cNvPr id="44" name="Freeform 43"/>
                <p:cNvSpPr/>
                <p:nvPr/>
              </p:nvSpPr>
              <p:spPr>
                <a:xfrm>
                  <a:off x="4417877" y="2885538"/>
                  <a:ext cx="544583" cy="33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583" h="33729">
                      <a:moveTo>
                        <a:pt x="0" y="0"/>
                      </a:moveTo>
                      <a:lnTo>
                        <a:pt x="544583" y="0"/>
                      </a:lnTo>
                      <a:lnTo>
                        <a:pt x="544583" y="33729"/>
                      </a:lnTo>
                      <a:lnTo>
                        <a:pt x="0" y="337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D372"/>
                </a:solidFill>
                <a:ln w="7600" cap="flat">
                  <a:solidFill>
                    <a:srgbClr val="FED372"/>
                  </a:solidFill>
                  <a:bevel/>
                </a:ln>
              </p:spPr>
            </p:sp>
            <p:sp>
              <p:nvSpPr>
                <p:cNvPr id="45" name="Freeform 44"/>
                <p:cNvSpPr/>
                <p:nvPr/>
              </p:nvSpPr>
              <p:spPr>
                <a:xfrm>
                  <a:off x="4417877" y="2988535"/>
                  <a:ext cx="544583" cy="33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583" h="33729">
                      <a:moveTo>
                        <a:pt x="0" y="0"/>
                      </a:moveTo>
                      <a:lnTo>
                        <a:pt x="544583" y="0"/>
                      </a:lnTo>
                      <a:lnTo>
                        <a:pt x="544583" y="33729"/>
                      </a:lnTo>
                      <a:lnTo>
                        <a:pt x="0" y="337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D372"/>
                </a:solidFill>
                <a:ln w="7600" cap="flat">
                  <a:solidFill>
                    <a:srgbClr val="FED372"/>
                  </a:solidFill>
                  <a:bevel/>
                </a:ln>
              </p:spPr>
            </p:sp>
            <p:sp>
              <p:nvSpPr>
                <p:cNvPr id="46" name="Freeform 45"/>
                <p:cNvSpPr/>
                <p:nvPr/>
              </p:nvSpPr>
              <p:spPr>
                <a:xfrm>
                  <a:off x="4417877" y="3098154"/>
                  <a:ext cx="544583" cy="33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583" h="33729">
                      <a:moveTo>
                        <a:pt x="0" y="0"/>
                      </a:moveTo>
                      <a:lnTo>
                        <a:pt x="544583" y="0"/>
                      </a:lnTo>
                      <a:lnTo>
                        <a:pt x="544583" y="33729"/>
                      </a:lnTo>
                      <a:lnTo>
                        <a:pt x="0" y="337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D372"/>
                </a:solidFill>
                <a:ln w="7600" cap="flat">
                  <a:solidFill>
                    <a:srgbClr val="FED372"/>
                  </a:solidFill>
                  <a:bevel/>
                </a:ln>
              </p:spPr>
            </p:sp>
          </p:grpSp>
          <p:grpSp>
            <p:nvGrpSpPr>
              <p:cNvPr id="37" name="Group 120"/>
              <p:cNvGrpSpPr/>
              <p:nvPr/>
            </p:nvGrpSpPr>
            <p:grpSpPr>
              <a:xfrm>
                <a:off x="4592626" y="3219214"/>
                <a:ext cx="362474" cy="766804"/>
                <a:chOff x="4592626" y="3219214"/>
                <a:chExt cx="362474" cy="766804"/>
              </a:xfrm>
            </p:grpSpPr>
            <p:sp>
              <p:nvSpPr>
                <p:cNvPr id="38" name="Freeform 37"/>
                <p:cNvSpPr/>
                <p:nvPr/>
              </p:nvSpPr>
              <p:spPr>
                <a:xfrm>
                  <a:off x="4592626" y="3652944"/>
                  <a:ext cx="243489" cy="19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489" h="19273">
                      <a:moveTo>
                        <a:pt x="0" y="0"/>
                      </a:moveTo>
                      <a:lnTo>
                        <a:pt x="243489" y="0"/>
                      </a:lnTo>
                      <a:lnTo>
                        <a:pt x="243489" y="19273"/>
                      </a:lnTo>
                      <a:lnTo>
                        <a:pt x="0" y="192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9" name="Freeform 38"/>
                <p:cNvSpPr/>
                <p:nvPr/>
              </p:nvSpPr>
              <p:spPr>
                <a:xfrm>
                  <a:off x="4592626" y="3754131"/>
                  <a:ext cx="243489" cy="19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489" h="19273">
                      <a:moveTo>
                        <a:pt x="0" y="0"/>
                      </a:moveTo>
                      <a:lnTo>
                        <a:pt x="243489" y="0"/>
                      </a:lnTo>
                      <a:lnTo>
                        <a:pt x="243489" y="19273"/>
                      </a:lnTo>
                      <a:lnTo>
                        <a:pt x="0" y="192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0" name="Freeform 39"/>
                <p:cNvSpPr/>
                <p:nvPr/>
              </p:nvSpPr>
              <p:spPr>
                <a:xfrm>
                  <a:off x="4592626" y="3857128"/>
                  <a:ext cx="243489" cy="19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489" h="19273">
                      <a:moveTo>
                        <a:pt x="0" y="0"/>
                      </a:moveTo>
                      <a:lnTo>
                        <a:pt x="243489" y="0"/>
                      </a:lnTo>
                      <a:lnTo>
                        <a:pt x="243489" y="19273"/>
                      </a:lnTo>
                      <a:lnTo>
                        <a:pt x="0" y="192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" name="Freeform 40"/>
                <p:cNvSpPr/>
                <p:nvPr/>
              </p:nvSpPr>
              <p:spPr>
                <a:xfrm>
                  <a:off x="4592626" y="3966745"/>
                  <a:ext cx="243489" cy="19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489" h="19273">
                      <a:moveTo>
                        <a:pt x="0" y="0"/>
                      </a:moveTo>
                      <a:lnTo>
                        <a:pt x="243489" y="0"/>
                      </a:lnTo>
                      <a:lnTo>
                        <a:pt x="243489" y="19273"/>
                      </a:lnTo>
                      <a:lnTo>
                        <a:pt x="0" y="192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" name="Freeform 41"/>
                <p:cNvSpPr/>
                <p:nvPr/>
              </p:nvSpPr>
              <p:spPr>
                <a:xfrm>
                  <a:off x="4711611" y="3219214"/>
                  <a:ext cx="243489" cy="19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489" h="19273">
                      <a:moveTo>
                        <a:pt x="0" y="0"/>
                      </a:moveTo>
                      <a:lnTo>
                        <a:pt x="243489" y="0"/>
                      </a:lnTo>
                      <a:lnTo>
                        <a:pt x="243489" y="19273"/>
                      </a:lnTo>
                      <a:lnTo>
                        <a:pt x="0" y="192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</p:grpSp>
      </p:grpSp>
      <p:sp>
        <p:nvSpPr>
          <p:cNvPr id="51" name="Left-Right-Up Arrow 50"/>
          <p:cNvSpPr/>
          <p:nvPr/>
        </p:nvSpPr>
        <p:spPr>
          <a:xfrm>
            <a:off x="3581400" y="3276600"/>
            <a:ext cx="2057400" cy="19812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Callout 52"/>
          <p:cNvSpPr/>
          <p:nvPr/>
        </p:nvSpPr>
        <p:spPr>
          <a:xfrm>
            <a:off x="5181600" y="1524000"/>
            <a:ext cx="2819400" cy="762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91200" y="1600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PHP, JavaScript </a:t>
            </a:r>
            <a:endParaRPr lang="en-US" dirty="0"/>
          </a:p>
        </p:txBody>
      </p:sp>
      <p:sp>
        <p:nvSpPr>
          <p:cNvPr id="55" name="Oval Callout 54"/>
          <p:cNvSpPr/>
          <p:nvPr/>
        </p:nvSpPr>
        <p:spPr>
          <a:xfrm>
            <a:off x="990600" y="2895600"/>
            <a:ext cx="2819400" cy="9906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71600" y="3048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HTML,CSS</a:t>
            </a:r>
          </a:p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1000" y="304800"/>
            <a:ext cx="838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TECHNOLOGIES USED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0" y="1219200"/>
            <a:ext cx="913833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14600" y="304800"/>
            <a:ext cx="3780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SCREEN SHOTS</a:t>
            </a:r>
            <a:endParaRPr 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rcRect l="9402" t="21398" r="59584" b="8494"/>
          <a:stretch/>
        </p:blipFill>
        <p:spPr>
          <a:xfrm>
            <a:off x="153805" y="522539"/>
            <a:ext cx="4263779" cy="5268662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 flipV="1">
            <a:off x="4506407" y="1"/>
            <a:ext cx="0" cy="68582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41"/>
          <p:cNvPicPr/>
          <p:nvPr/>
        </p:nvPicPr>
        <p:blipFill>
          <a:blip r:embed="rId3"/>
          <a:srcRect l="51787" t="21398" r="22019" b="10837"/>
          <a:stretch/>
        </p:blipFill>
        <p:spPr>
          <a:xfrm>
            <a:off x="4653681" y="196278"/>
            <a:ext cx="3950943" cy="5671122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153806" y="522538"/>
            <a:ext cx="1152399" cy="391903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653681" y="261595"/>
            <a:ext cx="1550792" cy="260942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306205" y="522538"/>
            <a:ext cx="1371515" cy="391903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4767647" y="587855"/>
            <a:ext cx="1632756" cy="391903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6"/>
          <p:cNvSpPr/>
          <p:nvPr/>
        </p:nvSpPr>
        <p:spPr>
          <a:xfrm>
            <a:off x="2677720" y="653172"/>
            <a:ext cx="2089928" cy="195951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Freeform 7"/>
          <p:cNvSpPr/>
          <p:nvPr/>
        </p:nvSpPr>
        <p:spPr>
          <a:xfrm>
            <a:off x="1044964" y="65317"/>
            <a:ext cx="3609044" cy="457546"/>
          </a:xfrm>
          <a:custGeom>
            <a:avLst/>
            <a:gdLst/>
            <a:ahLst/>
            <a:cxnLst/>
            <a:rect l="0" t="0" r="r" b="b"/>
            <a:pathLst>
              <a:path w="11052" h="1401">
                <a:moveTo>
                  <a:pt x="0" y="1400"/>
                </a:moveTo>
                <a:cubicBezTo>
                  <a:pt x="1000" y="0"/>
                  <a:pt x="11051" y="601"/>
                  <a:pt x="11051" y="601"/>
                </a:cubicBezTo>
                <a:lnTo>
                  <a:pt x="10600" y="200"/>
                </a:lnTo>
                <a:lnTo>
                  <a:pt x="11051" y="601"/>
                </a:lnTo>
                <a:lnTo>
                  <a:pt x="10600" y="1000"/>
                </a:lnTo>
              </a:path>
            </a:pathLst>
          </a:custGeom>
          <a:ln>
            <a:solidFill>
              <a:srgbClr val="FF0000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esktop\fi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8</cp:revision>
  <dcterms:created xsi:type="dcterms:W3CDTF">2017-07-09T00:46:45Z</dcterms:created>
  <dcterms:modified xsi:type="dcterms:W3CDTF">2017-07-09T01:40:48Z</dcterms:modified>
</cp:coreProperties>
</file>