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CA9-8128-4D5F-BCA6-E878790445B3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C137-81FF-46BD-A3DC-3B56191F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9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C137-81FF-46BD-A3DC-3B56191F22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2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C137-81FF-46BD-A3DC-3B56191F22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53CD01-99CF-429B-8CE4-D6E3237CEBC7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C9F32F-D60B-43CD-87C6-2F68D751E8A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UNOS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628800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WORKS FOUNDATION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:\Hackathon\1514361892_cwf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08783"/>
            <a:ext cx="1246868" cy="17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4371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Archana</a:t>
            </a:r>
            <a:endParaRPr lang="en-IN" dirty="0"/>
          </a:p>
          <a:p>
            <a:r>
              <a:rPr lang="en-IN" dirty="0" smtClean="0"/>
              <a:t>Aditya</a:t>
            </a:r>
            <a:endParaRPr lang="en-IN" dirty="0"/>
          </a:p>
          <a:p>
            <a:r>
              <a:rPr lang="en-IN" dirty="0"/>
              <a:t>Abijith</a:t>
            </a:r>
          </a:p>
          <a:p>
            <a:r>
              <a:rPr lang="en-IN" dirty="0" smtClean="0"/>
              <a:t>Arundhati</a:t>
            </a:r>
          </a:p>
          <a:p>
            <a:r>
              <a:rPr lang="en-IN" dirty="0" smtClean="0"/>
              <a:t>Ashish</a:t>
            </a:r>
          </a:p>
          <a:p>
            <a:r>
              <a:rPr lang="en-IN" dirty="0" smtClean="0"/>
              <a:t>Rishabh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24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556792"/>
            <a:ext cx="8229600" cy="2448272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n </a:t>
            </a:r>
            <a:r>
              <a:rPr lang="en-IN" dirty="0"/>
              <a:t>application to facilitate the collection of the data required to conduct a ‘Need Assessment’ on the government schools they visit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365104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RECOMMONDATION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Web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Mobile application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  <p:pic>
        <p:nvPicPr>
          <p:cNvPr id="1026" name="Picture 2" descr="D:\Hackathon\10003889_1010175152354825_210592028852013792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4139952" cy="153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07904" y="332656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Page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1640" y="1772816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Views list of recent pending surveys, accepted and rejected surveys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331640" y="3789040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Accepts or rejects </a:t>
            </a:r>
          </a:p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331640" y="5373216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Summarize plan </a:t>
            </a:r>
            <a:r>
              <a:rPr lang="en-IN" dirty="0" smtClean="0"/>
              <a:t>of action</a:t>
            </a:r>
          </a:p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772816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Views new survey or monitorial survey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868144" y="4005064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the survey </a:t>
            </a:r>
            <a:endParaRPr lang="en-IN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2519772" y="872716"/>
            <a:ext cx="1260140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" idx="3"/>
            <a:endCxn id="9" idx="0"/>
          </p:cNvCxnSpPr>
          <p:nvPr/>
        </p:nvCxnSpPr>
        <p:spPr>
          <a:xfrm>
            <a:off x="5364088" y="872716"/>
            <a:ext cx="1620180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6984268" y="292494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0"/>
          </p:cNvCxnSpPr>
          <p:nvPr/>
        </p:nvCxnSpPr>
        <p:spPr>
          <a:xfrm>
            <a:off x="2447764" y="29249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2447764" y="49411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3" idx="3"/>
          </p:cNvCxnSpPr>
          <p:nvPr/>
        </p:nvCxnSpPr>
        <p:spPr>
          <a:xfrm flipV="1">
            <a:off x="3563888" y="2348880"/>
            <a:ext cx="12700" cy="20162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83768" y="105273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logins in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08104" y="10527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F</a:t>
            </a:r>
            <a:r>
              <a:rPr lang="en-IN" dirty="0" smtClean="0"/>
              <a:t>ield worker </a:t>
            </a:r>
          </a:p>
          <a:p>
            <a:r>
              <a:rPr lang="en-IN" dirty="0" smtClean="0"/>
              <a:t>Logins in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971600" y="28529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Particular survey </a:t>
            </a:r>
          </a:p>
          <a:p>
            <a:r>
              <a:rPr lang="en-IN" dirty="0" smtClean="0"/>
              <a:t>is selected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rejected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971600" y="50038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accepted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020272" y="2996952"/>
            <a:ext cx="225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the one school from new survey or monitorial survey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08304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Web/Mobile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48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4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33" grpId="0"/>
      <p:bldP spid="34" grpId="0"/>
      <p:bldP spid="35" grpId="0"/>
      <p:bldP spid="36" grpId="0"/>
      <p:bldP spid="37" grpId="0"/>
      <p:bldP spid="38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7528"/>
            <a:ext cx="3312368" cy="2952328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Firebase</a:t>
            </a:r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Android</a:t>
            </a:r>
          </a:p>
          <a:p>
            <a:r>
              <a:rPr lang="en-IN" dirty="0" smtClean="0"/>
              <a:t>Google charts API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 descr="D:\Hackathon\mark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0192"/>
            <a:ext cx="3200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are we cool?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1640" y="1556792"/>
            <a:ext cx="6120680" cy="3133328"/>
          </a:xfrm>
        </p:spPr>
        <p:txBody>
          <a:bodyPr/>
          <a:lstStyle/>
          <a:p>
            <a:r>
              <a:rPr lang="en-IN" dirty="0" smtClean="0"/>
              <a:t>Flexible</a:t>
            </a:r>
          </a:p>
          <a:p>
            <a:r>
              <a:rPr lang="en-IN" dirty="0" smtClean="0"/>
              <a:t>Easy to track</a:t>
            </a:r>
          </a:p>
          <a:p>
            <a:r>
              <a:rPr lang="en-IN" dirty="0" smtClean="0"/>
              <a:t>Easy to maintain</a:t>
            </a:r>
          </a:p>
          <a:p>
            <a:r>
              <a:rPr lang="en-IN" dirty="0" smtClean="0"/>
              <a:t>Graphical representations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1"/>
            <a:ext cx="3177691" cy="175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MAASA\Downloads\Screenshot from 2018-07-08 07-10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1"/>
            <a:ext cx="45365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72" y="1196752"/>
            <a:ext cx="7498080" cy="4800600"/>
          </a:xfrm>
        </p:spPr>
        <p:txBody>
          <a:bodyPr/>
          <a:lstStyle/>
          <a:p>
            <a:r>
              <a:rPr lang="en-IN" dirty="0" smtClean="0"/>
              <a:t>QR code</a:t>
            </a:r>
          </a:p>
          <a:p>
            <a:r>
              <a:rPr lang="en-IN" dirty="0" smtClean="0"/>
              <a:t>Machine </a:t>
            </a:r>
            <a:r>
              <a:rPr lang="en-IN" dirty="0" smtClean="0"/>
              <a:t>learning</a:t>
            </a:r>
          </a:p>
          <a:p>
            <a:r>
              <a:rPr lang="en-IN" dirty="0" smtClean="0"/>
              <a:t>Automated Import of CSV file.</a:t>
            </a:r>
          </a:p>
          <a:p>
            <a:r>
              <a:rPr lang="en-IN" dirty="0" smtClean="0"/>
              <a:t>Location Based Service.</a:t>
            </a:r>
          </a:p>
          <a:p>
            <a:r>
              <a:rPr lang="en-IN" dirty="0" smtClean="0"/>
              <a:t>Photo Upload Facility.</a:t>
            </a:r>
          </a:p>
          <a:p>
            <a:pPr marL="82296" indent="0">
              <a:buNone/>
            </a:pPr>
            <a:endParaRPr lang="en-IN" dirty="0"/>
          </a:p>
        </p:txBody>
      </p:sp>
      <p:pic>
        <p:nvPicPr>
          <p:cNvPr id="1027" name="Picture 3" descr="D:\Hackathon\machinelearning-580x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76" y="4365104"/>
            <a:ext cx="3466976" cy="21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ackathon\QR_code_for_mobile_English_Wikipedi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529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144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“You never change things by fighting the existing reality.</a:t>
            </a:r>
            <a:br>
              <a:rPr lang="en-IN" sz="3600" dirty="0"/>
            </a:br>
            <a:r>
              <a:rPr lang="en-IN" sz="3600" dirty="0"/>
              <a:t>To change something, build a new model that makes the existing model obsolete</a:t>
            </a:r>
            <a:r>
              <a:rPr lang="en-IN" sz="3600" dirty="0" smtClean="0"/>
              <a:t>.”</a:t>
            </a:r>
          </a:p>
          <a:p>
            <a:endParaRPr lang="en-IN" sz="3600" dirty="0"/>
          </a:p>
          <a:p>
            <a:endParaRPr lang="en-IN" sz="3600" dirty="0" smtClean="0"/>
          </a:p>
          <a:p>
            <a:r>
              <a:rPr lang="en-IN" sz="3600" dirty="0"/>
              <a:t> </a:t>
            </a:r>
            <a:r>
              <a:rPr lang="en-IN" sz="3600" dirty="0" smtClean="0"/>
              <a:t>               </a:t>
            </a:r>
            <a:r>
              <a:rPr lang="en-IN" sz="3600" dirty="0"/>
              <a:t>― R. </a:t>
            </a:r>
            <a:r>
              <a:rPr lang="en-IN" sz="3600" dirty="0" smtClean="0"/>
              <a:t>Buckminster Fuller             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52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659559"/>
            <a:ext cx="439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THANK YOU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val="9984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1072</TotalTime>
  <Words>157</Words>
  <Application>Microsoft Office PowerPoint</Application>
  <PresentationFormat>On-screen Show 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Verdana</vt:lpstr>
      <vt:lpstr>Wingdings 2</vt:lpstr>
      <vt:lpstr>Solstice</vt:lpstr>
      <vt:lpstr>TEAM UNOS</vt:lpstr>
      <vt:lpstr>PROBLEM STATEMENT</vt:lpstr>
      <vt:lpstr>PowerPoint Presentation</vt:lpstr>
      <vt:lpstr>Technologies Used</vt:lpstr>
      <vt:lpstr>Why are we cool?</vt:lpstr>
      <vt:lpstr>FURTHER IMPLEMENTATION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MAASA</dc:creator>
  <cp:lastModifiedBy>Aditya Satnalika</cp:lastModifiedBy>
  <cp:revision>71</cp:revision>
  <dcterms:created xsi:type="dcterms:W3CDTF">2018-07-07T09:28:49Z</dcterms:created>
  <dcterms:modified xsi:type="dcterms:W3CDTF">2018-07-08T04:24:51Z</dcterms:modified>
</cp:coreProperties>
</file>