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5EAF3-E8A3-4B43-BFAF-3902411F6D4A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393786B-E207-4261-8BE4-C182D6F1FD4B}">
      <dgm:prSet phldrT="[Text]"/>
      <dgm:spPr/>
      <dgm:t>
        <a:bodyPr/>
        <a:lstStyle/>
        <a:p>
          <a:r>
            <a:rPr lang="en-IN" dirty="0" smtClean="0"/>
            <a:t>Amazon EC2 Instance</a:t>
          </a:r>
        </a:p>
        <a:p>
          <a:r>
            <a:rPr lang="en-IN" dirty="0" smtClean="0"/>
            <a:t>Database - </a:t>
          </a:r>
          <a:r>
            <a:rPr lang="en-IN" dirty="0" err="1" smtClean="0"/>
            <a:t>MySQL</a:t>
          </a:r>
          <a:endParaRPr lang="en-IN" dirty="0"/>
        </a:p>
      </dgm:t>
    </dgm:pt>
    <dgm:pt modelId="{9E1AD6DC-E9B4-4C94-8951-27725E1744CC}" type="parTrans" cxnId="{C8596138-AF76-48A0-8F35-C1D5CF4C7B48}">
      <dgm:prSet/>
      <dgm:spPr/>
      <dgm:t>
        <a:bodyPr/>
        <a:lstStyle/>
        <a:p>
          <a:endParaRPr lang="en-IN"/>
        </a:p>
      </dgm:t>
    </dgm:pt>
    <dgm:pt modelId="{92D8F6AC-A75A-4B0E-935C-1A9370C4A0E5}" type="sibTrans" cxnId="{C8596138-AF76-48A0-8F35-C1D5CF4C7B48}">
      <dgm:prSet/>
      <dgm:spPr/>
      <dgm:t>
        <a:bodyPr/>
        <a:lstStyle/>
        <a:p>
          <a:endParaRPr lang="en-IN"/>
        </a:p>
      </dgm:t>
    </dgm:pt>
    <dgm:pt modelId="{4F58F508-6E95-4C46-934B-F5AD4CCE6DAE}">
      <dgm:prSet phldrT="[Text]"/>
      <dgm:spPr/>
      <dgm:t>
        <a:bodyPr/>
        <a:lstStyle/>
        <a:p>
          <a:r>
            <a:rPr lang="en-IN" dirty="0" smtClean="0"/>
            <a:t>Web Application</a:t>
          </a:r>
          <a:endParaRPr lang="en-IN" dirty="0"/>
        </a:p>
      </dgm:t>
    </dgm:pt>
    <dgm:pt modelId="{6FEEC249-597E-4F70-86D3-6E0BECCA5070}" type="parTrans" cxnId="{B8D856FB-A27A-4772-A323-4AE4BE0E860A}">
      <dgm:prSet/>
      <dgm:spPr/>
      <dgm:t>
        <a:bodyPr/>
        <a:lstStyle/>
        <a:p>
          <a:endParaRPr lang="en-IN"/>
        </a:p>
      </dgm:t>
    </dgm:pt>
    <dgm:pt modelId="{DE2FC49F-2468-41A6-A94F-A1A38225F00B}" type="sibTrans" cxnId="{B8D856FB-A27A-4772-A323-4AE4BE0E860A}">
      <dgm:prSet/>
      <dgm:spPr/>
      <dgm:t>
        <a:bodyPr/>
        <a:lstStyle/>
        <a:p>
          <a:endParaRPr lang="en-IN"/>
        </a:p>
      </dgm:t>
    </dgm:pt>
    <dgm:pt modelId="{164F2BB5-C7FC-4E3F-9AF8-E24C839FADA0}">
      <dgm:prSet phldrT="[Text]"/>
      <dgm:spPr/>
      <dgm:t>
        <a:bodyPr/>
        <a:lstStyle/>
        <a:p>
          <a:r>
            <a:rPr lang="en-IN" dirty="0" smtClean="0"/>
            <a:t>HTML, CSS, JavaScript, </a:t>
          </a:r>
          <a:r>
            <a:rPr lang="en-IN" dirty="0" err="1" smtClean="0"/>
            <a:t>JQuery</a:t>
          </a:r>
          <a:endParaRPr lang="en-IN" dirty="0"/>
        </a:p>
      </dgm:t>
    </dgm:pt>
    <dgm:pt modelId="{6B452AF0-2581-49AF-8C35-5A1550AC82EC}" type="parTrans" cxnId="{CDD503F9-D008-4DEA-8997-39F7AE20367A}">
      <dgm:prSet/>
      <dgm:spPr/>
      <dgm:t>
        <a:bodyPr/>
        <a:lstStyle/>
        <a:p>
          <a:endParaRPr lang="en-IN"/>
        </a:p>
      </dgm:t>
    </dgm:pt>
    <dgm:pt modelId="{F63B8A61-A3F0-4E6D-8B52-57FE00B12EC9}" type="sibTrans" cxnId="{CDD503F9-D008-4DEA-8997-39F7AE20367A}">
      <dgm:prSet/>
      <dgm:spPr/>
      <dgm:t>
        <a:bodyPr/>
        <a:lstStyle/>
        <a:p>
          <a:endParaRPr lang="en-IN"/>
        </a:p>
      </dgm:t>
    </dgm:pt>
    <dgm:pt modelId="{47C96A2B-CD05-47FD-BBB0-06191BF2CFD1}">
      <dgm:prSet phldrT="[Text]"/>
      <dgm:spPr/>
      <dgm:t>
        <a:bodyPr/>
        <a:lstStyle/>
        <a:p>
          <a:r>
            <a:rPr lang="en-IN" dirty="0" smtClean="0"/>
            <a:t>PHP</a:t>
          </a:r>
          <a:endParaRPr lang="en-IN" dirty="0"/>
        </a:p>
      </dgm:t>
    </dgm:pt>
    <dgm:pt modelId="{CEA2C5DD-BAC8-44D9-8007-9DFCE9463524}" type="parTrans" cxnId="{5E587204-BF61-4CF6-9EEF-DDD0DB2DCAF6}">
      <dgm:prSet/>
      <dgm:spPr/>
      <dgm:t>
        <a:bodyPr/>
        <a:lstStyle/>
        <a:p>
          <a:endParaRPr lang="en-IN"/>
        </a:p>
      </dgm:t>
    </dgm:pt>
    <dgm:pt modelId="{B300AC5E-79D6-472F-9CE2-7C588B3565FA}" type="sibTrans" cxnId="{5E587204-BF61-4CF6-9EEF-DDD0DB2DCAF6}">
      <dgm:prSet/>
      <dgm:spPr/>
      <dgm:t>
        <a:bodyPr/>
        <a:lstStyle/>
        <a:p>
          <a:endParaRPr lang="en-IN"/>
        </a:p>
      </dgm:t>
    </dgm:pt>
    <dgm:pt modelId="{C7C5B042-365B-4EAB-8443-384D6643C2AB}">
      <dgm:prSet phldrT="[Text]"/>
      <dgm:spPr/>
      <dgm:t>
        <a:bodyPr/>
        <a:lstStyle/>
        <a:p>
          <a:r>
            <a:rPr lang="en-IN" dirty="0" smtClean="0"/>
            <a:t>Android Application</a:t>
          </a:r>
          <a:endParaRPr lang="en-IN" dirty="0"/>
        </a:p>
      </dgm:t>
    </dgm:pt>
    <dgm:pt modelId="{B1CC87C6-BC22-4355-BCD5-A83BAD66781D}" type="parTrans" cxnId="{5F91AEC2-2142-4020-97D6-AE88C8002E1A}">
      <dgm:prSet/>
      <dgm:spPr/>
      <dgm:t>
        <a:bodyPr/>
        <a:lstStyle/>
        <a:p>
          <a:endParaRPr lang="en-IN"/>
        </a:p>
      </dgm:t>
    </dgm:pt>
    <dgm:pt modelId="{E22402C5-267B-4069-A006-C6C9C26C206B}" type="sibTrans" cxnId="{5F91AEC2-2142-4020-97D6-AE88C8002E1A}">
      <dgm:prSet/>
      <dgm:spPr/>
      <dgm:t>
        <a:bodyPr/>
        <a:lstStyle/>
        <a:p>
          <a:endParaRPr lang="en-IN"/>
        </a:p>
      </dgm:t>
    </dgm:pt>
    <dgm:pt modelId="{372CB86F-50E2-4081-AD8E-2DD91CA77681}">
      <dgm:prSet phldrT="[Text]"/>
      <dgm:spPr/>
      <dgm:t>
        <a:bodyPr/>
        <a:lstStyle/>
        <a:p>
          <a:r>
            <a:rPr lang="en-IN" smtClean="0"/>
            <a:t>Java, XML</a:t>
          </a:r>
          <a:endParaRPr lang="en-IN" dirty="0"/>
        </a:p>
      </dgm:t>
    </dgm:pt>
    <dgm:pt modelId="{FFC50942-1EDC-4C8D-A817-E11D2ECC2176}" type="parTrans" cxnId="{733A3236-713D-489B-9549-D8F79002782F}">
      <dgm:prSet/>
      <dgm:spPr/>
      <dgm:t>
        <a:bodyPr/>
        <a:lstStyle/>
        <a:p>
          <a:endParaRPr lang="en-IN"/>
        </a:p>
      </dgm:t>
    </dgm:pt>
    <dgm:pt modelId="{2F748D9F-CBD2-4111-A5E2-E9FDD7B76481}" type="sibTrans" cxnId="{733A3236-713D-489B-9549-D8F79002782F}">
      <dgm:prSet/>
      <dgm:spPr/>
      <dgm:t>
        <a:bodyPr/>
        <a:lstStyle/>
        <a:p>
          <a:endParaRPr lang="en-IN"/>
        </a:p>
      </dgm:t>
    </dgm:pt>
    <dgm:pt modelId="{C5D249FC-9C4D-41E3-94A8-7B28B8662E80}" type="pres">
      <dgm:prSet presAssocID="{0955EAF3-E8A3-4B43-BFAF-3902411F6D4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B10DF4-5ACF-4D74-9969-DE1E0316DE59}" type="pres">
      <dgm:prSet presAssocID="{C393786B-E207-4261-8BE4-C182D6F1FD4B}" presName="vertOne" presStyleCnt="0"/>
      <dgm:spPr/>
    </dgm:pt>
    <dgm:pt modelId="{AA35D7F6-408E-4A9A-8178-2C010909C0C5}" type="pres">
      <dgm:prSet presAssocID="{C393786B-E207-4261-8BE4-C182D6F1FD4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6252799-2A78-4EA7-B547-CDB5A4E765BC}" type="pres">
      <dgm:prSet presAssocID="{C393786B-E207-4261-8BE4-C182D6F1FD4B}" presName="parTransOne" presStyleCnt="0"/>
      <dgm:spPr/>
    </dgm:pt>
    <dgm:pt modelId="{4D5510ED-A130-4C32-ADA1-1945409F7257}" type="pres">
      <dgm:prSet presAssocID="{C393786B-E207-4261-8BE4-C182D6F1FD4B}" presName="horzOne" presStyleCnt="0"/>
      <dgm:spPr/>
    </dgm:pt>
    <dgm:pt modelId="{DB789DA9-95D1-4436-A23E-676AA88602F3}" type="pres">
      <dgm:prSet presAssocID="{4F58F508-6E95-4C46-934B-F5AD4CCE6DAE}" presName="vertTwo" presStyleCnt="0"/>
      <dgm:spPr/>
    </dgm:pt>
    <dgm:pt modelId="{C288E816-FF66-4CD6-95B2-D8DB1694073B}" type="pres">
      <dgm:prSet presAssocID="{4F58F508-6E95-4C46-934B-F5AD4CCE6DAE}" presName="txTwo" presStyleLbl="node2" presStyleIdx="0" presStyleCnt="2">
        <dgm:presLayoutVars>
          <dgm:chPref val="3"/>
        </dgm:presLayoutVars>
      </dgm:prSet>
      <dgm:spPr/>
    </dgm:pt>
    <dgm:pt modelId="{B31D47AC-CA4D-47D0-8F17-C522314FAC2A}" type="pres">
      <dgm:prSet presAssocID="{4F58F508-6E95-4C46-934B-F5AD4CCE6DAE}" presName="parTransTwo" presStyleCnt="0"/>
      <dgm:spPr/>
    </dgm:pt>
    <dgm:pt modelId="{36599372-F4EC-4028-9ACA-21465729E15F}" type="pres">
      <dgm:prSet presAssocID="{4F58F508-6E95-4C46-934B-F5AD4CCE6DAE}" presName="horzTwo" presStyleCnt="0"/>
      <dgm:spPr/>
    </dgm:pt>
    <dgm:pt modelId="{8A449B03-346E-4AB5-A0F9-44E73A1550BF}" type="pres">
      <dgm:prSet presAssocID="{164F2BB5-C7FC-4E3F-9AF8-E24C839FADA0}" presName="vertThree" presStyleCnt="0"/>
      <dgm:spPr/>
    </dgm:pt>
    <dgm:pt modelId="{C287442A-A5C3-4B7B-A7D5-2B7BC4D69B5A}" type="pres">
      <dgm:prSet presAssocID="{164F2BB5-C7FC-4E3F-9AF8-E24C839FADA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D775D32-406E-46FB-B0A7-FA7B9BEC1AAE}" type="pres">
      <dgm:prSet presAssocID="{164F2BB5-C7FC-4E3F-9AF8-E24C839FADA0}" presName="horzThree" presStyleCnt="0"/>
      <dgm:spPr/>
    </dgm:pt>
    <dgm:pt modelId="{4C2AE76D-DE46-42A6-AC55-7BE312DDE279}" type="pres">
      <dgm:prSet presAssocID="{F63B8A61-A3F0-4E6D-8B52-57FE00B12EC9}" presName="sibSpaceThree" presStyleCnt="0"/>
      <dgm:spPr/>
    </dgm:pt>
    <dgm:pt modelId="{0F309ACB-02B6-40BD-B072-1C2D4ECB27F6}" type="pres">
      <dgm:prSet presAssocID="{47C96A2B-CD05-47FD-BBB0-06191BF2CFD1}" presName="vertThree" presStyleCnt="0"/>
      <dgm:spPr/>
    </dgm:pt>
    <dgm:pt modelId="{09599B63-7A4F-43A9-93BE-6CF4940E719A}" type="pres">
      <dgm:prSet presAssocID="{47C96A2B-CD05-47FD-BBB0-06191BF2CFD1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67C1D79-94CF-401B-AA34-2738674030D0}" type="pres">
      <dgm:prSet presAssocID="{47C96A2B-CD05-47FD-BBB0-06191BF2CFD1}" presName="horzThree" presStyleCnt="0"/>
      <dgm:spPr/>
    </dgm:pt>
    <dgm:pt modelId="{741589B3-EB6B-4FBF-B736-4122CEB14F8D}" type="pres">
      <dgm:prSet presAssocID="{DE2FC49F-2468-41A6-A94F-A1A38225F00B}" presName="sibSpaceTwo" presStyleCnt="0"/>
      <dgm:spPr/>
    </dgm:pt>
    <dgm:pt modelId="{C5A02574-73D0-4459-B374-9A3F4FD4E58C}" type="pres">
      <dgm:prSet presAssocID="{C7C5B042-365B-4EAB-8443-384D6643C2AB}" presName="vertTwo" presStyleCnt="0"/>
      <dgm:spPr/>
    </dgm:pt>
    <dgm:pt modelId="{6D440A98-BE82-4C00-9AB9-1E649350268D}" type="pres">
      <dgm:prSet presAssocID="{C7C5B042-365B-4EAB-8443-384D6643C2AB}" presName="txTwo" presStyleLbl="node2" presStyleIdx="1" presStyleCnt="2">
        <dgm:presLayoutVars>
          <dgm:chPref val="3"/>
        </dgm:presLayoutVars>
      </dgm:prSet>
      <dgm:spPr/>
    </dgm:pt>
    <dgm:pt modelId="{C39B16D6-6AC0-402A-B8E4-0FBD68061915}" type="pres">
      <dgm:prSet presAssocID="{C7C5B042-365B-4EAB-8443-384D6643C2AB}" presName="parTransTwo" presStyleCnt="0"/>
      <dgm:spPr/>
    </dgm:pt>
    <dgm:pt modelId="{CC645586-50CD-40F1-9316-09313BCDE6B5}" type="pres">
      <dgm:prSet presAssocID="{C7C5B042-365B-4EAB-8443-384D6643C2AB}" presName="horzTwo" presStyleCnt="0"/>
      <dgm:spPr/>
    </dgm:pt>
    <dgm:pt modelId="{677C3877-EFE4-42C3-93E5-C489D2042F81}" type="pres">
      <dgm:prSet presAssocID="{372CB86F-50E2-4081-AD8E-2DD91CA77681}" presName="vertThree" presStyleCnt="0"/>
      <dgm:spPr/>
    </dgm:pt>
    <dgm:pt modelId="{7FF9CB75-0F7E-471F-AA24-92678576D39E}" type="pres">
      <dgm:prSet presAssocID="{372CB86F-50E2-4081-AD8E-2DD91CA77681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EC465AE-DF93-4C3D-908C-D413A9C242CB}" type="pres">
      <dgm:prSet presAssocID="{372CB86F-50E2-4081-AD8E-2DD91CA77681}" presName="horzThree" presStyleCnt="0"/>
      <dgm:spPr/>
    </dgm:pt>
  </dgm:ptLst>
  <dgm:cxnLst>
    <dgm:cxn modelId="{C8596138-AF76-48A0-8F35-C1D5CF4C7B48}" srcId="{0955EAF3-E8A3-4B43-BFAF-3902411F6D4A}" destId="{C393786B-E207-4261-8BE4-C182D6F1FD4B}" srcOrd="0" destOrd="0" parTransId="{9E1AD6DC-E9B4-4C94-8951-27725E1744CC}" sibTransId="{92D8F6AC-A75A-4B0E-935C-1A9370C4A0E5}"/>
    <dgm:cxn modelId="{0B600BA7-13BB-4336-AA00-03115CB7E15B}" type="presOf" srcId="{4F58F508-6E95-4C46-934B-F5AD4CCE6DAE}" destId="{C288E816-FF66-4CD6-95B2-D8DB1694073B}" srcOrd="0" destOrd="0" presId="urn:microsoft.com/office/officeart/2005/8/layout/hierarchy4"/>
    <dgm:cxn modelId="{5E587204-BF61-4CF6-9EEF-DDD0DB2DCAF6}" srcId="{4F58F508-6E95-4C46-934B-F5AD4CCE6DAE}" destId="{47C96A2B-CD05-47FD-BBB0-06191BF2CFD1}" srcOrd="1" destOrd="0" parTransId="{CEA2C5DD-BAC8-44D9-8007-9DFCE9463524}" sibTransId="{B300AC5E-79D6-472F-9CE2-7C588B3565FA}"/>
    <dgm:cxn modelId="{B0468A82-8811-4BC9-9781-43212ECEAD8A}" type="presOf" srcId="{0955EAF3-E8A3-4B43-BFAF-3902411F6D4A}" destId="{C5D249FC-9C4D-41E3-94A8-7B28B8662E80}" srcOrd="0" destOrd="0" presId="urn:microsoft.com/office/officeart/2005/8/layout/hierarchy4"/>
    <dgm:cxn modelId="{CDD503F9-D008-4DEA-8997-39F7AE20367A}" srcId="{4F58F508-6E95-4C46-934B-F5AD4CCE6DAE}" destId="{164F2BB5-C7FC-4E3F-9AF8-E24C839FADA0}" srcOrd="0" destOrd="0" parTransId="{6B452AF0-2581-49AF-8C35-5A1550AC82EC}" sibTransId="{F63B8A61-A3F0-4E6D-8B52-57FE00B12EC9}"/>
    <dgm:cxn modelId="{DD038ED4-6411-418A-BD91-044DED1E9F16}" type="presOf" srcId="{164F2BB5-C7FC-4E3F-9AF8-E24C839FADA0}" destId="{C287442A-A5C3-4B7B-A7D5-2B7BC4D69B5A}" srcOrd="0" destOrd="0" presId="urn:microsoft.com/office/officeart/2005/8/layout/hierarchy4"/>
    <dgm:cxn modelId="{1813AFF6-93FB-4CB1-B413-11690B121F78}" type="presOf" srcId="{372CB86F-50E2-4081-AD8E-2DD91CA77681}" destId="{7FF9CB75-0F7E-471F-AA24-92678576D39E}" srcOrd="0" destOrd="0" presId="urn:microsoft.com/office/officeart/2005/8/layout/hierarchy4"/>
    <dgm:cxn modelId="{392A552B-6798-43ED-A739-5BE59B66291E}" type="presOf" srcId="{C393786B-E207-4261-8BE4-C182D6F1FD4B}" destId="{AA35D7F6-408E-4A9A-8178-2C010909C0C5}" srcOrd="0" destOrd="0" presId="urn:microsoft.com/office/officeart/2005/8/layout/hierarchy4"/>
    <dgm:cxn modelId="{A3975739-F1D1-4532-887C-DC01BA62F305}" type="presOf" srcId="{47C96A2B-CD05-47FD-BBB0-06191BF2CFD1}" destId="{09599B63-7A4F-43A9-93BE-6CF4940E719A}" srcOrd="0" destOrd="0" presId="urn:microsoft.com/office/officeart/2005/8/layout/hierarchy4"/>
    <dgm:cxn modelId="{FA6F604F-50D5-44B8-8654-4EAD572F24F8}" type="presOf" srcId="{C7C5B042-365B-4EAB-8443-384D6643C2AB}" destId="{6D440A98-BE82-4C00-9AB9-1E649350268D}" srcOrd="0" destOrd="0" presId="urn:microsoft.com/office/officeart/2005/8/layout/hierarchy4"/>
    <dgm:cxn modelId="{B8D856FB-A27A-4772-A323-4AE4BE0E860A}" srcId="{C393786B-E207-4261-8BE4-C182D6F1FD4B}" destId="{4F58F508-6E95-4C46-934B-F5AD4CCE6DAE}" srcOrd="0" destOrd="0" parTransId="{6FEEC249-597E-4F70-86D3-6E0BECCA5070}" sibTransId="{DE2FC49F-2468-41A6-A94F-A1A38225F00B}"/>
    <dgm:cxn modelId="{733A3236-713D-489B-9549-D8F79002782F}" srcId="{C7C5B042-365B-4EAB-8443-384D6643C2AB}" destId="{372CB86F-50E2-4081-AD8E-2DD91CA77681}" srcOrd="0" destOrd="0" parTransId="{FFC50942-1EDC-4C8D-A817-E11D2ECC2176}" sibTransId="{2F748D9F-CBD2-4111-A5E2-E9FDD7B76481}"/>
    <dgm:cxn modelId="{5F91AEC2-2142-4020-97D6-AE88C8002E1A}" srcId="{C393786B-E207-4261-8BE4-C182D6F1FD4B}" destId="{C7C5B042-365B-4EAB-8443-384D6643C2AB}" srcOrd="1" destOrd="0" parTransId="{B1CC87C6-BC22-4355-BCD5-A83BAD66781D}" sibTransId="{E22402C5-267B-4069-A006-C6C9C26C206B}"/>
    <dgm:cxn modelId="{E5B2B765-AA8F-4643-B800-931FA1B677A3}" type="presParOf" srcId="{C5D249FC-9C4D-41E3-94A8-7B28B8662E80}" destId="{57B10DF4-5ACF-4D74-9969-DE1E0316DE59}" srcOrd="0" destOrd="0" presId="urn:microsoft.com/office/officeart/2005/8/layout/hierarchy4"/>
    <dgm:cxn modelId="{1B250BC4-122C-4FEB-9901-292FF63FA872}" type="presParOf" srcId="{57B10DF4-5ACF-4D74-9969-DE1E0316DE59}" destId="{AA35D7F6-408E-4A9A-8178-2C010909C0C5}" srcOrd="0" destOrd="0" presId="urn:microsoft.com/office/officeart/2005/8/layout/hierarchy4"/>
    <dgm:cxn modelId="{7044ED31-6F84-4226-8A72-99A4547E3B93}" type="presParOf" srcId="{57B10DF4-5ACF-4D74-9969-DE1E0316DE59}" destId="{46252799-2A78-4EA7-B547-CDB5A4E765BC}" srcOrd="1" destOrd="0" presId="urn:microsoft.com/office/officeart/2005/8/layout/hierarchy4"/>
    <dgm:cxn modelId="{71D1C41D-79CB-47AB-8CE5-0BB60CF571FF}" type="presParOf" srcId="{57B10DF4-5ACF-4D74-9969-DE1E0316DE59}" destId="{4D5510ED-A130-4C32-ADA1-1945409F7257}" srcOrd="2" destOrd="0" presId="urn:microsoft.com/office/officeart/2005/8/layout/hierarchy4"/>
    <dgm:cxn modelId="{C8E7759D-D484-48FD-9843-9DD023132CBE}" type="presParOf" srcId="{4D5510ED-A130-4C32-ADA1-1945409F7257}" destId="{DB789DA9-95D1-4436-A23E-676AA88602F3}" srcOrd="0" destOrd="0" presId="urn:microsoft.com/office/officeart/2005/8/layout/hierarchy4"/>
    <dgm:cxn modelId="{6C44D0FF-6F5B-4C99-8BD4-070B1FD7254E}" type="presParOf" srcId="{DB789DA9-95D1-4436-A23E-676AA88602F3}" destId="{C288E816-FF66-4CD6-95B2-D8DB1694073B}" srcOrd="0" destOrd="0" presId="urn:microsoft.com/office/officeart/2005/8/layout/hierarchy4"/>
    <dgm:cxn modelId="{40AC3DCA-5102-4EB6-932E-A0B823FA1419}" type="presParOf" srcId="{DB789DA9-95D1-4436-A23E-676AA88602F3}" destId="{B31D47AC-CA4D-47D0-8F17-C522314FAC2A}" srcOrd="1" destOrd="0" presId="urn:microsoft.com/office/officeart/2005/8/layout/hierarchy4"/>
    <dgm:cxn modelId="{B86D9EE9-A6D3-4543-A5CB-B8913CCCFFCB}" type="presParOf" srcId="{DB789DA9-95D1-4436-A23E-676AA88602F3}" destId="{36599372-F4EC-4028-9ACA-21465729E15F}" srcOrd="2" destOrd="0" presId="urn:microsoft.com/office/officeart/2005/8/layout/hierarchy4"/>
    <dgm:cxn modelId="{1B023718-C936-4F76-993D-BF9C9531AF74}" type="presParOf" srcId="{36599372-F4EC-4028-9ACA-21465729E15F}" destId="{8A449B03-346E-4AB5-A0F9-44E73A1550BF}" srcOrd="0" destOrd="0" presId="urn:microsoft.com/office/officeart/2005/8/layout/hierarchy4"/>
    <dgm:cxn modelId="{FD27D47A-FF41-433E-AF3A-EE83FD7A57C0}" type="presParOf" srcId="{8A449B03-346E-4AB5-A0F9-44E73A1550BF}" destId="{C287442A-A5C3-4B7B-A7D5-2B7BC4D69B5A}" srcOrd="0" destOrd="0" presId="urn:microsoft.com/office/officeart/2005/8/layout/hierarchy4"/>
    <dgm:cxn modelId="{BE597D05-7C59-4603-A468-38786C8785AF}" type="presParOf" srcId="{8A449B03-346E-4AB5-A0F9-44E73A1550BF}" destId="{9D775D32-406E-46FB-B0A7-FA7B9BEC1AAE}" srcOrd="1" destOrd="0" presId="urn:microsoft.com/office/officeart/2005/8/layout/hierarchy4"/>
    <dgm:cxn modelId="{8969B94B-6FC7-45EA-A36D-BA94C0754AD2}" type="presParOf" srcId="{36599372-F4EC-4028-9ACA-21465729E15F}" destId="{4C2AE76D-DE46-42A6-AC55-7BE312DDE279}" srcOrd="1" destOrd="0" presId="urn:microsoft.com/office/officeart/2005/8/layout/hierarchy4"/>
    <dgm:cxn modelId="{0479D16E-51B6-4700-9A06-3585DB682202}" type="presParOf" srcId="{36599372-F4EC-4028-9ACA-21465729E15F}" destId="{0F309ACB-02B6-40BD-B072-1C2D4ECB27F6}" srcOrd="2" destOrd="0" presId="urn:microsoft.com/office/officeart/2005/8/layout/hierarchy4"/>
    <dgm:cxn modelId="{397405F4-C154-4C65-9B7A-B867BF5D9207}" type="presParOf" srcId="{0F309ACB-02B6-40BD-B072-1C2D4ECB27F6}" destId="{09599B63-7A4F-43A9-93BE-6CF4940E719A}" srcOrd="0" destOrd="0" presId="urn:microsoft.com/office/officeart/2005/8/layout/hierarchy4"/>
    <dgm:cxn modelId="{2000D546-873E-491C-883B-6FB07D07BD73}" type="presParOf" srcId="{0F309ACB-02B6-40BD-B072-1C2D4ECB27F6}" destId="{667C1D79-94CF-401B-AA34-2738674030D0}" srcOrd="1" destOrd="0" presId="urn:microsoft.com/office/officeart/2005/8/layout/hierarchy4"/>
    <dgm:cxn modelId="{06309E53-04AE-43B0-AFF2-E82EE5B39FF4}" type="presParOf" srcId="{4D5510ED-A130-4C32-ADA1-1945409F7257}" destId="{741589B3-EB6B-4FBF-B736-4122CEB14F8D}" srcOrd="1" destOrd="0" presId="urn:microsoft.com/office/officeart/2005/8/layout/hierarchy4"/>
    <dgm:cxn modelId="{5346B9AB-62CF-4726-AC74-0198094EAE92}" type="presParOf" srcId="{4D5510ED-A130-4C32-ADA1-1945409F7257}" destId="{C5A02574-73D0-4459-B374-9A3F4FD4E58C}" srcOrd="2" destOrd="0" presId="urn:microsoft.com/office/officeart/2005/8/layout/hierarchy4"/>
    <dgm:cxn modelId="{386A61A5-E425-46BC-802C-A9C0F5D188B5}" type="presParOf" srcId="{C5A02574-73D0-4459-B374-9A3F4FD4E58C}" destId="{6D440A98-BE82-4C00-9AB9-1E649350268D}" srcOrd="0" destOrd="0" presId="urn:microsoft.com/office/officeart/2005/8/layout/hierarchy4"/>
    <dgm:cxn modelId="{22E3DBE2-0C60-4765-904E-B49D79998BAE}" type="presParOf" srcId="{C5A02574-73D0-4459-B374-9A3F4FD4E58C}" destId="{C39B16D6-6AC0-402A-B8E4-0FBD68061915}" srcOrd="1" destOrd="0" presId="urn:microsoft.com/office/officeart/2005/8/layout/hierarchy4"/>
    <dgm:cxn modelId="{18354139-4EEB-46F1-AD7F-BF0B62B4512D}" type="presParOf" srcId="{C5A02574-73D0-4459-B374-9A3F4FD4E58C}" destId="{CC645586-50CD-40F1-9316-09313BCDE6B5}" srcOrd="2" destOrd="0" presId="urn:microsoft.com/office/officeart/2005/8/layout/hierarchy4"/>
    <dgm:cxn modelId="{1C6862DC-3C9E-4917-97AD-F7B9E57A247B}" type="presParOf" srcId="{CC645586-50CD-40F1-9316-09313BCDE6B5}" destId="{677C3877-EFE4-42C3-93E5-C489D2042F81}" srcOrd="0" destOrd="0" presId="urn:microsoft.com/office/officeart/2005/8/layout/hierarchy4"/>
    <dgm:cxn modelId="{F61FF744-AD5E-416D-A001-ACD10F4B5BF5}" type="presParOf" srcId="{677C3877-EFE4-42C3-93E5-C489D2042F81}" destId="{7FF9CB75-0F7E-471F-AA24-92678576D39E}" srcOrd="0" destOrd="0" presId="urn:microsoft.com/office/officeart/2005/8/layout/hierarchy4"/>
    <dgm:cxn modelId="{6D408082-13FB-49A2-9636-B02F574BAA1E}" type="presParOf" srcId="{677C3877-EFE4-42C3-93E5-C489D2042F81}" destId="{1EC465AE-DF93-4C3D-908C-D413A9C242CB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1CCC-5AB1-4645-9F4E-A6071EB79ACA}" type="datetimeFigureOut">
              <a:rPr lang="en-US" smtClean="0"/>
              <a:t>7/8/2018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EC30-C017-4E65-BB9C-41141332E49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Autofit/>
          </a:bodyPr>
          <a:lstStyle/>
          <a:p>
            <a:r>
              <a:rPr lang="en-IN" sz="6600" dirty="0" smtClean="0">
                <a:latin typeface="Bernard MT Condensed" pitchFamily="18" charset="0"/>
              </a:rPr>
              <a:t>Spastic society of Karnataka</a:t>
            </a:r>
            <a:endParaRPr lang="en-IN" sz="6600" dirty="0">
              <a:latin typeface="Bernard MT Condense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5643578"/>
            <a:ext cx="6400800" cy="139541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Cooper Black" pitchFamily="18" charset="0"/>
              </a:rPr>
              <a:t>All kids need a little help , a little hope, and someone who </a:t>
            </a:r>
            <a:r>
              <a:rPr lang="en-IN" dirty="0" err="1" smtClean="0">
                <a:solidFill>
                  <a:schemeClr val="tx1"/>
                </a:solidFill>
                <a:latin typeface="Cooper Black" pitchFamily="18" charset="0"/>
              </a:rPr>
              <a:t>believe's</a:t>
            </a:r>
            <a:r>
              <a:rPr lang="en-IN" dirty="0" smtClean="0">
                <a:solidFill>
                  <a:schemeClr val="tx1"/>
                </a:solidFill>
                <a:latin typeface="Cooper Black" pitchFamily="18" charset="0"/>
              </a:rPr>
              <a:t>  in them.</a:t>
            </a:r>
            <a:endParaRPr lang="en-IN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1934" y="242886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 CENA" pitchFamily="2" charset="0"/>
              </a:rPr>
              <a:t>TEAM-11</a:t>
            </a:r>
            <a:endParaRPr lang="en-IN" dirty="0">
              <a:latin typeface="AR CEN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dirty="0" smtClean="0">
                <a:latin typeface="Agency FB" pitchFamily="34" charset="0"/>
              </a:rPr>
              <a:t>Problem Statement: Common shared platform where SSK members and medical professionals can see and track their appointments.</a:t>
            </a:r>
            <a:endParaRPr lang="en-IN" sz="3600" dirty="0">
              <a:latin typeface="Agency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357298"/>
            <a:ext cx="8429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latin typeface="Constantia" pitchFamily="18" charset="0"/>
            </a:endParaRPr>
          </a:p>
          <a:p>
            <a:r>
              <a:rPr lang="en-IN" sz="2800" dirty="0" smtClean="0">
                <a:latin typeface="Constantia" pitchFamily="18" charset="0"/>
              </a:rPr>
              <a:t>This is how we tackled the problem:</a:t>
            </a:r>
          </a:p>
          <a:p>
            <a:endParaRPr lang="en-IN" sz="2800" dirty="0" smtClean="0">
              <a:latin typeface="Constantia" pitchFamily="18" charset="0"/>
            </a:endParaRPr>
          </a:p>
          <a:p>
            <a:r>
              <a:rPr lang="en-IN" sz="2800" dirty="0" smtClean="0">
                <a:latin typeface="Constantia" pitchFamily="18" charset="0"/>
              </a:rPr>
              <a:t>1)Provide appointment Scheduling </a:t>
            </a:r>
          </a:p>
          <a:p>
            <a:r>
              <a:rPr lang="en-IN" sz="2800" dirty="0" smtClean="0">
                <a:latin typeface="Constantia" pitchFamily="18" charset="0"/>
              </a:rPr>
              <a:t>2)View Appointments by date, professional, department and the patient.</a:t>
            </a:r>
          </a:p>
          <a:p>
            <a:r>
              <a:rPr lang="en-IN" sz="2800" dirty="0" smtClean="0">
                <a:latin typeface="Constantia" pitchFamily="18" charset="0"/>
              </a:rPr>
              <a:t>3)Create a simple user interface for the Professionals.</a:t>
            </a:r>
          </a:p>
          <a:p>
            <a:r>
              <a:rPr lang="en-IN" sz="2800" dirty="0" smtClean="0">
                <a:latin typeface="Constantia" pitchFamily="18" charset="0"/>
              </a:rPr>
              <a:t>4)Calendar of appointments for the receptionist.</a:t>
            </a:r>
            <a:endParaRPr lang="en-IN" sz="28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Receptionist view: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Professional View: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en-IN" dirty="0" smtClean="0"/>
              <a:t>How is the database managed?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1928794" y="2857496"/>
            <a:ext cx="1857388" cy="164307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Patient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357554" y="1357298"/>
            <a:ext cx="1571636" cy="150019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14414" y="1285860"/>
            <a:ext cx="1643074" cy="14287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00496" y="3071810"/>
            <a:ext cx="1643074" cy="157163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Date of birth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3240" y="4643446"/>
            <a:ext cx="1571636" cy="15001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Parent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4282" y="2786058"/>
            <a:ext cx="1428760" cy="135732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Reg</a:t>
            </a:r>
            <a:r>
              <a:rPr lang="en-IN" dirty="0" smtClean="0">
                <a:solidFill>
                  <a:schemeClr val="tx1"/>
                </a:solidFill>
              </a:rPr>
              <a:t> number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5786" y="4286256"/>
            <a:ext cx="1643074" cy="15716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Phone number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2285984" y="271462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</p:cNvCxnSpPr>
          <p:nvPr/>
        </p:nvCxnSpPr>
        <p:spPr>
          <a:xfrm>
            <a:off x="1643042" y="3464719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3" idx="3"/>
          </p:cNvCxnSpPr>
          <p:nvPr/>
        </p:nvCxnSpPr>
        <p:spPr>
          <a:xfrm rot="5400000" flipH="1" flipV="1">
            <a:off x="2051644" y="4279974"/>
            <a:ext cx="169184" cy="129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3357554" y="4357694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</p:cNvCxnSpPr>
          <p:nvPr/>
        </p:nvCxnSpPr>
        <p:spPr>
          <a:xfrm rot="5400000">
            <a:off x="3362786" y="2704004"/>
            <a:ext cx="291137" cy="158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 rot="10800000">
            <a:off x="3786182" y="3786190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incorporated: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35729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makes our App stand out?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Spastic society of Karnataka</vt:lpstr>
      <vt:lpstr>Problem Statement: Common shared platform where SSK members and medical professionals can see and track their appointments.</vt:lpstr>
      <vt:lpstr> Receptionist view:</vt:lpstr>
      <vt:lpstr>Professional View:</vt:lpstr>
      <vt:lpstr>How is the database managed?</vt:lpstr>
      <vt:lpstr>Technology incorporated:</vt:lpstr>
      <vt:lpstr>What makes our App stand out?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Spastic society of Karnataka</dc:title>
  <dc:creator>Arup Das</dc:creator>
  <cp:lastModifiedBy>Arup Das</cp:lastModifiedBy>
  <cp:revision>8</cp:revision>
  <dcterms:created xsi:type="dcterms:W3CDTF">2018-07-07T22:58:20Z</dcterms:created>
  <dcterms:modified xsi:type="dcterms:W3CDTF">2018-07-08T00:18:37Z</dcterms:modified>
</cp:coreProperties>
</file>